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3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4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57" r:id="rId3"/>
    <p:sldId id="307" r:id="rId4"/>
    <p:sldId id="308" r:id="rId5"/>
    <p:sldId id="305" r:id="rId6"/>
    <p:sldId id="309" r:id="rId7"/>
    <p:sldId id="30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7C4E1123-FB36-4744-8D35-9467AB4093C0}">
          <p14:sldIdLst>
            <p14:sldId id="256"/>
            <p14:sldId id="257"/>
            <p14:sldId id="307"/>
            <p14:sldId id="308"/>
            <p14:sldId id="305"/>
            <p14:sldId id="309"/>
          </p14:sldIdLst>
        </p14:section>
        <p14:section name="Roadmap - archiwum" id="{E85A5C83-47E0-482B-8095-7D90ABF5AE3F}">
          <p14:sldIdLst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4E62"/>
    <a:srgbClr val="004369"/>
    <a:srgbClr val="EED2B4"/>
    <a:srgbClr val="FAF2E9"/>
    <a:srgbClr val="74491A"/>
    <a:srgbClr val="DB1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239D6B-0AB7-43B3-9777-52E03D2BC1A4}" v="24" dt="2023-10-09T18:51:03.2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5424" autoAdjust="0"/>
  </p:normalViewPr>
  <p:slideViewPr>
    <p:cSldViewPr snapToGrid="0">
      <p:cViewPr>
        <p:scale>
          <a:sx n="70" d="100"/>
          <a:sy n="70" d="100"/>
        </p:scale>
        <p:origin x="1123" y="3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ina Rucinska" userId="b52fdbe137a16ca6" providerId="LiveId" clId="{82239D6B-0AB7-43B3-9777-52E03D2BC1A4}"/>
    <pc:docChg chg="undo custSel addSld delSld modSld sldOrd addSection modSection">
      <pc:chgData name="Karolina Rucinska" userId="b52fdbe137a16ca6" providerId="LiveId" clId="{82239D6B-0AB7-43B3-9777-52E03D2BC1A4}" dt="2023-10-09T18:52:32.707" v="1064" actId="20577"/>
      <pc:docMkLst>
        <pc:docMk/>
      </pc:docMkLst>
      <pc:sldChg chg="delSp modSp mod delAnim">
        <pc:chgData name="Karolina Rucinska" userId="b52fdbe137a16ca6" providerId="LiveId" clId="{82239D6B-0AB7-43B3-9777-52E03D2BC1A4}" dt="2023-10-09T18:34:35.528" v="244" actId="478"/>
        <pc:sldMkLst>
          <pc:docMk/>
          <pc:sldMk cId="1926978117" sldId="256"/>
        </pc:sldMkLst>
        <pc:spChg chg="del mod topLvl">
          <ac:chgData name="Karolina Rucinska" userId="b52fdbe137a16ca6" providerId="LiveId" clId="{82239D6B-0AB7-43B3-9777-52E03D2BC1A4}" dt="2023-10-09T18:34:35.528" v="244" actId="478"/>
          <ac:spMkLst>
            <pc:docMk/>
            <pc:sldMk cId="1926978117" sldId="256"/>
            <ac:spMk id="16" creationId="{F02097BB-58E8-98D6-37DE-065C89111B1F}"/>
          </ac:spMkLst>
        </pc:spChg>
        <pc:spChg chg="topLvl">
          <ac:chgData name="Karolina Rucinska" userId="b52fdbe137a16ca6" providerId="LiveId" clId="{82239D6B-0AB7-43B3-9777-52E03D2BC1A4}" dt="2023-10-09T18:34:35.528" v="244" actId="478"/>
          <ac:spMkLst>
            <pc:docMk/>
            <pc:sldMk cId="1926978117" sldId="256"/>
            <ac:spMk id="17" creationId="{7709A718-186E-EAF4-4704-F0576ED4FB1F}"/>
          </ac:spMkLst>
        </pc:spChg>
        <pc:spChg chg="del mod">
          <ac:chgData name="Karolina Rucinska" userId="b52fdbe137a16ca6" providerId="LiveId" clId="{82239D6B-0AB7-43B3-9777-52E03D2BC1A4}" dt="2023-10-09T18:34:30.885" v="243" actId="478"/>
          <ac:spMkLst>
            <pc:docMk/>
            <pc:sldMk cId="1926978117" sldId="256"/>
            <ac:spMk id="60" creationId="{32C31C46-FA92-5C56-E872-61D1C067E5CA}"/>
          </ac:spMkLst>
        </pc:spChg>
        <pc:grpChg chg="del">
          <ac:chgData name="Karolina Rucinska" userId="b52fdbe137a16ca6" providerId="LiveId" clId="{82239D6B-0AB7-43B3-9777-52E03D2BC1A4}" dt="2023-10-09T18:34:35.528" v="244" actId="478"/>
          <ac:grpSpMkLst>
            <pc:docMk/>
            <pc:sldMk cId="1926978117" sldId="256"/>
            <ac:grpSpMk id="15" creationId="{7F4A760C-9AF8-4559-1C82-45ED8F6F3EA9}"/>
          </ac:grpSpMkLst>
        </pc:grpChg>
        <pc:picChg chg="del mod">
          <ac:chgData name="Karolina Rucinska" userId="b52fdbe137a16ca6" providerId="LiveId" clId="{82239D6B-0AB7-43B3-9777-52E03D2BC1A4}" dt="2023-10-09T18:34:11.183" v="240" actId="478"/>
          <ac:picMkLst>
            <pc:docMk/>
            <pc:sldMk cId="1926978117" sldId="256"/>
            <ac:picMk id="57" creationId="{1890651D-2805-99BB-B4A0-AC1039A9763A}"/>
          </ac:picMkLst>
        </pc:picChg>
      </pc:sldChg>
      <pc:sldChg chg="addSp delSp modSp mod modNotesTx">
        <pc:chgData name="Karolina Rucinska" userId="b52fdbe137a16ca6" providerId="LiveId" clId="{82239D6B-0AB7-43B3-9777-52E03D2BC1A4}" dt="2023-10-09T18:51:58.068" v="1010" actId="14100"/>
        <pc:sldMkLst>
          <pc:docMk/>
          <pc:sldMk cId="124196122" sldId="257"/>
        </pc:sldMkLst>
        <pc:spChg chg="mod">
          <ac:chgData name="Karolina Rucinska" userId="b52fdbe137a16ca6" providerId="LiveId" clId="{82239D6B-0AB7-43B3-9777-52E03D2BC1A4}" dt="2023-10-09T18:41:56.958" v="330" actId="207"/>
          <ac:spMkLst>
            <pc:docMk/>
            <pc:sldMk cId="124196122" sldId="257"/>
            <ac:spMk id="5" creationId="{2596699D-ED38-CF5E-7CE6-4C839CB09E6B}"/>
          </ac:spMkLst>
        </pc:spChg>
        <pc:spChg chg="mod">
          <ac:chgData name="Karolina Rucinska" userId="b52fdbe137a16ca6" providerId="LiveId" clId="{82239D6B-0AB7-43B3-9777-52E03D2BC1A4}" dt="2023-10-09T18:51:58.068" v="1010" actId="14100"/>
          <ac:spMkLst>
            <pc:docMk/>
            <pc:sldMk cId="124196122" sldId="257"/>
            <ac:spMk id="10" creationId="{653BE4EE-DCD4-13D6-CF5C-9EB7CC986D7F}"/>
          </ac:spMkLst>
        </pc:spChg>
        <pc:spChg chg="mod">
          <ac:chgData name="Karolina Rucinska" userId="b52fdbe137a16ca6" providerId="LiveId" clId="{82239D6B-0AB7-43B3-9777-52E03D2BC1A4}" dt="2023-10-09T18:45:00.760" v="600" actId="207"/>
          <ac:spMkLst>
            <pc:docMk/>
            <pc:sldMk cId="124196122" sldId="257"/>
            <ac:spMk id="11" creationId="{42699936-F262-07BB-8933-6CB0B854B3BC}"/>
          </ac:spMkLst>
        </pc:spChg>
        <pc:spChg chg="del">
          <ac:chgData name="Karolina Rucinska" userId="b52fdbe137a16ca6" providerId="LiveId" clId="{82239D6B-0AB7-43B3-9777-52E03D2BC1A4}" dt="2023-09-27T15:55:17.614" v="95" actId="478"/>
          <ac:spMkLst>
            <pc:docMk/>
            <pc:sldMk cId="124196122" sldId="257"/>
            <ac:spMk id="17" creationId="{B598540B-4A19-1A03-33D2-B277327443D1}"/>
          </ac:spMkLst>
        </pc:spChg>
        <pc:spChg chg="mod">
          <ac:chgData name="Karolina Rucinska" userId="b52fdbe137a16ca6" providerId="LiveId" clId="{82239D6B-0AB7-43B3-9777-52E03D2BC1A4}" dt="2023-09-27T15:54:19.774" v="89" actId="1076"/>
          <ac:spMkLst>
            <pc:docMk/>
            <pc:sldMk cId="124196122" sldId="257"/>
            <ac:spMk id="18" creationId="{97044E25-747B-EC6F-33E6-07C5546E41CC}"/>
          </ac:spMkLst>
        </pc:spChg>
        <pc:spChg chg="mod">
          <ac:chgData name="Karolina Rucinska" userId="b52fdbe137a16ca6" providerId="LiveId" clId="{82239D6B-0AB7-43B3-9777-52E03D2BC1A4}" dt="2023-09-27T15:54:11.127" v="87" actId="1076"/>
          <ac:spMkLst>
            <pc:docMk/>
            <pc:sldMk cId="124196122" sldId="257"/>
            <ac:spMk id="21" creationId="{A2789FC0-4DBB-D377-5D3A-57CC8D16AB6A}"/>
          </ac:spMkLst>
        </pc:spChg>
        <pc:spChg chg="mod">
          <ac:chgData name="Karolina Rucinska" userId="b52fdbe137a16ca6" providerId="LiveId" clId="{82239D6B-0AB7-43B3-9777-52E03D2BC1A4}" dt="2023-09-27T15:54:15.162" v="88" actId="1076"/>
          <ac:spMkLst>
            <pc:docMk/>
            <pc:sldMk cId="124196122" sldId="257"/>
            <ac:spMk id="22" creationId="{C7EA174C-B14A-2284-AF21-1C0C5E902029}"/>
          </ac:spMkLst>
        </pc:spChg>
        <pc:spChg chg="mod">
          <ac:chgData name="Karolina Rucinska" userId="b52fdbe137a16ca6" providerId="LiveId" clId="{82239D6B-0AB7-43B3-9777-52E03D2BC1A4}" dt="2023-09-27T16:56:44.139" v="233" actId="1076"/>
          <ac:spMkLst>
            <pc:docMk/>
            <pc:sldMk cId="124196122" sldId="257"/>
            <ac:spMk id="33" creationId="{14609557-45DC-8C3C-9620-3F076D6D6AC9}"/>
          </ac:spMkLst>
        </pc:spChg>
        <pc:spChg chg="del mod">
          <ac:chgData name="Karolina Rucinska" userId="b52fdbe137a16ca6" providerId="LiveId" clId="{82239D6B-0AB7-43B3-9777-52E03D2BC1A4}" dt="2023-09-27T16:56:05.550" v="173" actId="478"/>
          <ac:spMkLst>
            <pc:docMk/>
            <pc:sldMk cId="124196122" sldId="257"/>
            <ac:spMk id="39" creationId="{663C5F53-A1A2-FA4D-64D3-94AF249DF56A}"/>
          </ac:spMkLst>
        </pc:spChg>
        <pc:spChg chg="mod">
          <ac:chgData name="Karolina Rucinska" userId="b52fdbe137a16ca6" providerId="LiveId" clId="{82239D6B-0AB7-43B3-9777-52E03D2BC1A4}" dt="2023-09-27T16:56:50.639" v="234" actId="1076"/>
          <ac:spMkLst>
            <pc:docMk/>
            <pc:sldMk cId="124196122" sldId="257"/>
            <ac:spMk id="40" creationId="{7E67EC1C-900D-BDEF-1B66-9F9CE6B1E4EE}"/>
          </ac:spMkLst>
        </pc:spChg>
        <pc:spChg chg="mod">
          <ac:chgData name="Karolina Rucinska" userId="b52fdbe137a16ca6" providerId="LiveId" clId="{82239D6B-0AB7-43B3-9777-52E03D2BC1A4}" dt="2023-09-27T15:54:05.878" v="86" actId="122"/>
          <ac:spMkLst>
            <pc:docMk/>
            <pc:sldMk cId="124196122" sldId="257"/>
            <ac:spMk id="43" creationId="{FD5738D5-FE54-0126-C8E3-E4EABBBA27C3}"/>
          </ac:spMkLst>
        </pc:spChg>
        <pc:spChg chg="mod">
          <ac:chgData name="Karolina Rucinska" userId="b52fdbe137a16ca6" providerId="LiveId" clId="{82239D6B-0AB7-43B3-9777-52E03D2BC1A4}" dt="2023-09-27T16:56:52.768" v="235" actId="14100"/>
          <ac:spMkLst>
            <pc:docMk/>
            <pc:sldMk cId="124196122" sldId="257"/>
            <ac:spMk id="67" creationId="{C4E4AD9A-6845-48ED-FF57-3C6AA0CF3E25}"/>
          </ac:spMkLst>
        </pc:spChg>
        <pc:spChg chg="mod">
          <ac:chgData name="Karolina Rucinska" userId="b52fdbe137a16ca6" providerId="LiveId" clId="{82239D6B-0AB7-43B3-9777-52E03D2BC1A4}" dt="2023-10-09T18:45:12.820" v="601" actId="207"/>
          <ac:spMkLst>
            <pc:docMk/>
            <pc:sldMk cId="124196122" sldId="257"/>
            <ac:spMk id="74" creationId="{366E5C7E-4121-2C5E-301E-01330976EC63}"/>
          </ac:spMkLst>
        </pc:spChg>
        <pc:spChg chg="mod">
          <ac:chgData name="Karolina Rucinska" userId="b52fdbe137a16ca6" providerId="LiveId" clId="{82239D6B-0AB7-43B3-9777-52E03D2BC1A4}" dt="2023-10-09T18:45:12.820" v="601" actId="207"/>
          <ac:spMkLst>
            <pc:docMk/>
            <pc:sldMk cId="124196122" sldId="257"/>
            <ac:spMk id="75" creationId="{AF88C640-3F41-EA72-4C13-2B6915D4630A}"/>
          </ac:spMkLst>
        </pc:spChg>
        <pc:spChg chg="mod">
          <ac:chgData name="Karolina Rucinska" userId="b52fdbe137a16ca6" providerId="LiveId" clId="{82239D6B-0AB7-43B3-9777-52E03D2BC1A4}" dt="2023-10-09T18:45:12.820" v="601" actId="207"/>
          <ac:spMkLst>
            <pc:docMk/>
            <pc:sldMk cId="124196122" sldId="257"/>
            <ac:spMk id="76" creationId="{B5D79ED7-11A6-E50C-066C-E9EDC74C75BC}"/>
          </ac:spMkLst>
        </pc:spChg>
        <pc:spChg chg="mod">
          <ac:chgData name="Karolina Rucinska" userId="b52fdbe137a16ca6" providerId="LiveId" clId="{82239D6B-0AB7-43B3-9777-52E03D2BC1A4}" dt="2023-10-09T18:45:12.820" v="601" actId="207"/>
          <ac:spMkLst>
            <pc:docMk/>
            <pc:sldMk cId="124196122" sldId="257"/>
            <ac:spMk id="82" creationId="{9C67F5B5-5357-A326-650F-F4C79C50FAE4}"/>
          </ac:spMkLst>
        </pc:spChg>
        <pc:spChg chg="mod">
          <ac:chgData name="Karolina Rucinska" userId="b52fdbe137a16ca6" providerId="LiveId" clId="{82239D6B-0AB7-43B3-9777-52E03D2BC1A4}" dt="2023-10-09T18:44:55.585" v="599" actId="207"/>
          <ac:spMkLst>
            <pc:docMk/>
            <pc:sldMk cId="124196122" sldId="257"/>
            <ac:spMk id="84" creationId="{FD80A386-5A43-9D01-5F57-D0EDF41A2DC3}"/>
          </ac:spMkLst>
        </pc:spChg>
        <pc:spChg chg="mod">
          <ac:chgData name="Karolina Rucinska" userId="b52fdbe137a16ca6" providerId="LiveId" clId="{82239D6B-0AB7-43B3-9777-52E03D2BC1A4}" dt="2023-10-09T18:44:55.585" v="599" actId="207"/>
          <ac:spMkLst>
            <pc:docMk/>
            <pc:sldMk cId="124196122" sldId="257"/>
            <ac:spMk id="85" creationId="{D33FED2B-7C4B-80FB-97BD-1CCA9B10B883}"/>
          </ac:spMkLst>
        </pc:spChg>
        <pc:spChg chg="mod">
          <ac:chgData name="Karolina Rucinska" userId="b52fdbe137a16ca6" providerId="LiveId" clId="{82239D6B-0AB7-43B3-9777-52E03D2BC1A4}" dt="2023-10-09T18:44:55.585" v="599" actId="207"/>
          <ac:spMkLst>
            <pc:docMk/>
            <pc:sldMk cId="124196122" sldId="257"/>
            <ac:spMk id="86" creationId="{B15E8A56-67EE-6375-F9A7-733C3DCC0159}"/>
          </ac:spMkLst>
        </pc:spChg>
        <pc:spChg chg="mod">
          <ac:chgData name="Karolina Rucinska" userId="b52fdbe137a16ca6" providerId="LiveId" clId="{82239D6B-0AB7-43B3-9777-52E03D2BC1A4}" dt="2023-10-09T18:44:55.585" v="599" actId="207"/>
          <ac:spMkLst>
            <pc:docMk/>
            <pc:sldMk cId="124196122" sldId="257"/>
            <ac:spMk id="98" creationId="{599F6DBF-8E0B-EF14-B942-A5548F3AF0F5}"/>
          </ac:spMkLst>
        </pc:spChg>
        <pc:spChg chg="mod">
          <ac:chgData name="Karolina Rucinska" userId="b52fdbe137a16ca6" providerId="LiveId" clId="{82239D6B-0AB7-43B3-9777-52E03D2BC1A4}" dt="2023-10-09T18:45:12.820" v="601" actId="207"/>
          <ac:spMkLst>
            <pc:docMk/>
            <pc:sldMk cId="124196122" sldId="257"/>
            <ac:spMk id="105" creationId="{433C7938-3870-5789-B254-CE3C5B7843BB}"/>
          </ac:spMkLst>
        </pc:spChg>
        <pc:spChg chg="mod">
          <ac:chgData name="Karolina Rucinska" userId="b52fdbe137a16ca6" providerId="LiveId" clId="{82239D6B-0AB7-43B3-9777-52E03D2BC1A4}" dt="2023-10-09T18:45:12.820" v="601" actId="207"/>
          <ac:spMkLst>
            <pc:docMk/>
            <pc:sldMk cId="124196122" sldId="257"/>
            <ac:spMk id="106" creationId="{E5BC795B-0E5E-8789-8015-8A3AA1BD0558}"/>
          </ac:spMkLst>
        </pc:spChg>
        <pc:spChg chg="mod">
          <ac:chgData name="Karolina Rucinska" userId="b52fdbe137a16ca6" providerId="LiveId" clId="{82239D6B-0AB7-43B3-9777-52E03D2BC1A4}" dt="2023-10-09T18:45:12.820" v="601" actId="207"/>
          <ac:spMkLst>
            <pc:docMk/>
            <pc:sldMk cId="124196122" sldId="257"/>
            <ac:spMk id="109" creationId="{AEBB5E46-A3FB-A9BE-755D-A5A7096AC16E}"/>
          </ac:spMkLst>
        </pc:spChg>
        <pc:spChg chg="mod">
          <ac:chgData name="Karolina Rucinska" userId="b52fdbe137a16ca6" providerId="LiveId" clId="{82239D6B-0AB7-43B3-9777-52E03D2BC1A4}" dt="2023-10-09T18:44:55.585" v="599" actId="207"/>
          <ac:spMkLst>
            <pc:docMk/>
            <pc:sldMk cId="124196122" sldId="257"/>
            <ac:spMk id="126" creationId="{0E8B010A-8EDE-0E33-458F-08E7D84FE27C}"/>
          </ac:spMkLst>
        </pc:spChg>
        <pc:spChg chg="mod">
          <ac:chgData name="Karolina Rucinska" userId="b52fdbe137a16ca6" providerId="LiveId" clId="{82239D6B-0AB7-43B3-9777-52E03D2BC1A4}" dt="2023-10-09T18:44:55.585" v="599" actId="207"/>
          <ac:spMkLst>
            <pc:docMk/>
            <pc:sldMk cId="124196122" sldId="257"/>
            <ac:spMk id="127" creationId="{A3D9C443-B434-5CC8-4191-AF9CA4F60FAF}"/>
          </ac:spMkLst>
        </pc:spChg>
        <pc:spChg chg="mod">
          <ac:chgData name="Karolina Rucinska" userId="b52fdbe137a16ca6" providerId="LiveId" clId="{82239D6B-0AB7-43B3-9777-52E03D2BC1A4}" dt="2023-10-09T18:44:55.585" v="599" actId="207"/>
          <ac:spMkLst>
            <pc:docMk/>
            <pc:sldMk cId="124196122" sldId="257"/>
            <ac:spMk id="128" creationId="{7036CC71-5CA8-1AC3-0F4D-9850BB9CEDE7}"/>
          </ac:spMkLst>
        </pc:spChg>
        <pc:spChg chg="mod">
          <ac:chgData name="Karolina Rucinska" userId="b52fdbe137a16ca6" providerId="LiveId" clId="{82239D6B-0AB7-43B3-9777-52E03D2BC1A4}" dt="2023-10-09T18:44:55.585" v="599" actId="207"/>
          <ac:spMkLst>
            <pc:docMk/>
            <pc:sldMk cId="124196122" sldId="257"/>
            <ac:spMk id="131" creationId="{4F5BA6C0-FDA4-C167-4910-DFC1AF5B8B52}"/>
          </ac:spMkLst>
        </pc:spChg>
        <pc:spChg chg="mod">
          <ac:chgData name="Karolina Rucinska" userId="b52fdbe137a16ca6" providerId="LiveId" clId="{82239D6B-0AB7-43B3-9777-52E03D2BC1A4}" dt="2023-10-09T18:45:12.820" v="601" actId="207"/>
          <ac:spMkLst>
            <pc:docMk/>
            <pc:sldMk cId="124196122" sldId="257"/>
            <ac:spMk id="140" creationId="{93F60FD4-7749-E9C1-9B0B-881C1623F6F3}"/>
          </ac:spMkLst>
        </pc:spChg>
        <pc:spChg chg="add del mod">
          <ac:chgData name="Karolina Rucinska" userId="b52fdbe137a16ca6" providerId="LiveId" clId="{82239D6B-0AB7-43B3-9777-52E03D2BC1A4}" dt="2023-09-27T15:52:13.770" v="10" actId="478"/>
          <ac:spMkLst>
            <pc:docMk/>
            <pc:sldMk cId="124196122" sldId="257"/>
            <ac:spMk id="158" creationId="{66D6463F-ECEC-2CE9-2E81-8D915CF5DB94}"/>
          </ac:spMkLst>
        </pc:spChg>
        <pc:spChg chg="add del mod">
          <ac:chgData name="Karolina Rucinska" userId="b52fdbe137a16ca6" providerId="LiveId" clId="{82239D6B-0AB7-43B3-9777-52E03D2BC1A4}" dt="2023-09-27T16:56:00.335" v="171" actId="478"/>
          <ac:spMkLst>
            <pc:docMk/>
            <pc:sldMk cId="124196122" sldId="257"/>
            <ac:spMk id="162" creationId="{63B118CE-8972-D516-0FD3-61F9B05537CE}"/>
          </ac:spMkLst>
        </pc:spChg>
        <pc:cxnChg chg="mod">
          <ac:chgData name="Karolina Rucinska" userId="b52fdbe137a16ca6" providerId="LiveId" clId="{82239D6B-0AB7-43B3-9777-52E03D2BC1A4}" dt="2023-09-27T16:56:50.639" v="234" actId="1076"/>
          <ac:cxnSpMkLst>
            <pc:docMk/>
            <pc:sldMk cId="124196122" sldId="257"/>
            <ac:cxnSpMk id="62" creationId="{906404BC-2253-254E-D1EA-0C643E1B52C1}"/>
          </ac:cxnSpMkLst>
        </pc:cxnChg>
        <pc:cxnChg chg="del mod">
          <ac:chgData name="Karolina Rucinska" userId="b52fdbe137a16ca6" providerId="LiveId" clId="{82239D6B-0AB7-43B3-9777-52E03D2BC1A4}" dt="2023-09-27T16:56:06.677" v="174" actId="478"/>
          <ac:cxnSpMkLst>
            <pc:docMk/>
            <pc:sldMk cId="124196122" sldId="257"/>
            <ac:cxnSpMk id="63" creationId="{E85C9F44-F272-6088-8B26-E75FFF567EAF}"/>
          </ac:cxnSpMkLst>
        </pc:cxnChg>
        <pc:cxnChg chg="mod">
          <ac:chgData name="Karolina Rucinska" userId="b52fdbe137a16ca6" providerId="LiveId" clId="{82239D6B-0AB7-43B3-9777-52E03D2BC1A4}" dt="2023-09-27T16:56:52.768" v="235" actId="14100"/>
          <ac:cxnSpMkLst>
            <pc:docMk/>
            <pc:sldMk cId="124196122" sldId="257"/>
            <ac:cxnSpMk id="68" creationId="{98E2D312-FF00-A673-9AF4-27CFE3AA39B6}"/>
          </ac:cxnSpMkLst>
        </pc:cxnChg>
        <pc:cxnChg chg="mod">
          <ac:chgData name="Karolina Rucinska" userId="b52fdbe137a16ca6" providerId="LiveId" clId="{82239D6B-0AB7-43B3-9777-52E03D2BC1A4}" dt="2023-09-27T15:57:00.772" v="102" actId="13822"/>
          <ac:cxnSpMkLst>
            <pc:docMk/>
            <pc:sldMk cId="124196122" sldId="257"/>
            <ac:cxnSpMk id="77" creationId="{8BFDBDEE-89D5-DB7F-A6B7-A439535ED455}"/>
          </ac:cxnSpMkLst>
        </pc:cxnChg>
        <pc:cxnChg chg="mod">
          <ac:chgData name="Karolina Rucinska" userId="b52fdbe137a16ca6" providerId="LiveId" clId="{82239D6B-0AB7-43B3-9777-52E03D2BC1A4}" dt="2023-09-27T15:57:00.772" v="102" actId="13822"/>
          <ac:cxnSpMkLst>
            <pc:docMk/>
            <pc:sldMk cId="124196122" sldId="257"/>
            <ac:cxnSpMk id="111" creationId="{856A7653-32F3-932A-A962-2069BB6323E9}"/>
          </ac:cxnSpMkLst>
        </pc:cxnChg>
        <pc:cxnChg chg="add mod">
          <ac:chgData name="Karolina Rucinska" userId="b52fdbe137a16ca6" providerId="LiveId" clId="{82239D6B-0AB7-43B3-9777-52E03D2BC1A4}" dt="2023-09-27T16:57:00.540" v="238" actId="14100"/>
          <ac:cxnSpMkLst>
            <pc:docMk/>
            <pc:sldMk cId="124196122" sldId="257"/>
            <ac:cxnSpMk id="169" creationId="{8F97F9BF-CE4A-5925-0A54-735D037A3059}"/>
          </ac:cxnSpMkLst>
        </pc:cxnChg>
      </pc:sldChg>
      <pc:sldChg chg="addSp modSp mod modNotesTx">
        <pc:chgData name="Karolina Rucinska" userId="b52fdbe137a16ca6" providerId="LiveId" clId="{82239D6B-0AB7-43B3-9777-52E03D2BC1A4}" dt="2023-10-09T18:46:17.004" v="767" actId="20577"/>
        <pc:sldMkLst>
          <pc:docMk/>
          <pc:sldMk cId="2158355085" sldId="305"/>
        </pc:sldMkLst>
        <pc:spChg chg="mod">
          <ac:chgData name="Karolina Rucinska" userId="b52fdbe137a16ca6" providerId="LiveId" clId="{82239D6B-0AB7-43B3-9777-52E03D2BC1A4}" dt="2023-09-27T15:52:39.936" v="19" actId="1037"/>
          <ac:spMkLst>
            <pc:docMk/>
            <pc:sldMk cId="2158355085" sldId="305"/>
            <ac:spMk id="46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3:11.528" v="41" actId="1076"/>
          <ac:spMkLst>
            <pc:docMk/>
            <pc:sldMk cId="2158355085" sldId="305"/>
            <ac:spMk id="47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3:14.613" v="42" actId="1076"/>
          <ac:spMkLst>
            <pc:docMk/>
            <pc:sldMk cId="2158355085" sldId="305"/>
            <ac:spMk id="49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3:21.961" v="44" actId="1076"/>
          <ac:spMkLst>
            <pc:docMk/>
            <pc:sldMk cId="2158355085" sldId="305"/>
            <ac:spMk id="52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3:19.126" v="43" actId="1076"/>
          <ac:spMkLst>
            <pc:docMk/>
            <pc:sldMk cId="2158355085" sldId="305"/>
            <ac:spMk id="53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2:48.644" v="37" actId="1076"/>
          <ac:spMkLst>
            <pc:docMk/>
            <pc:sldMk cId="2158355085" sldId="305"/>
            <ac:spMk id="57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2:39.936" v="19" actId="1037"/>
          <ac:spMkLst>
            <pc:docMk/>
            <pc:sldMk cId="2158355085" sldId="305"/>
            <ac:spMk id="60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2:39.936" v="19" actId="1037"/>
          <ac:spMkLst>
            <pc:docMk/>
            <pc:sldMk cId="2158355085" sldId="305"/>
            <ac:spMk id="61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2:39.936" v="19" actId="1037"/>
          <ac:spMkLst>
            <pc:docMk/>
            <pc:sldMk cId="2158355085" sldId="305"/>
            <ac:spMk id="62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2:39.936" v="19" actId="1037"/>
          <ac:spMkLst>
            <pc:docMk/>
            <pc:sldMk cId="2158355085" sldId="305"/>
            <ac:spMk id="64" creationId="{EE427987-84D7-41FC-BEDC-239020A9B21E}"/>
          </ac:spMkLst>
        </pc:spChg>
        <pc:spChg chg="mod">
          <ac:chgData name="Karolina Rucinska" userId="b52fdbe137a16ca6" providerId="LiveId" clId="{82239D6B-0AB7-43B3-9777-52E03D2BC1A4}" dt="2023-09-27T15:52:45.102" v="36" actId="1038"/>
          <ac:spMkLst>
            <pc:docMk/>
            <pc:sldMk cId="2158355085" sldId="305"/>
            <ac:spMk id="89" creationId="{A3B3A184-D9F1-4F8E-B36E-E797E09AB6B8}"/>
          </ac:spMkLst>
        </pc:spChg>
        <pc:spChg chg="mod">
          <ac:chgData name="Karolina Rucinska" userId="b52fdbe137a16ca6" providerId="LiveId" clId="{82239D6B-0AB7-43B3-9777-52E03D2BC1A4}" dt="2023-09-27T15:53:02.680" v="40" actId="1076"/>
          <ac:spMkLst>
            <pc:docMk/>
            <pc:sldMk cId="2158355085" sldId="305"/>
            <ac:spMk id="92" creationId="{EE427987-84D7-41FC-BEDC-239020A9B21E}"/>
          </ac:spMkLst>
        </pc:spChg>
        <pc:cxnChg chg="add mod">
          <ac:chgData name="Karolina Rucinska" userId="b52fdbe137a16ca6" providerId="LiveId" clId="{82239D6B-0AB7-43B3-9777-52E03D2BC1A4}" dt="2023-10-09T18:43:02.852" v="336" actId="571"/>
          <ac:cxnSpMkLst>
            <pc:docMk/>
            <pc:sldMk cId="2158355085" sldId="305"/>
            <ac:cxnSpMk id="2" creationId="{8767DB1F-BAC2-6997-AF63-90EC10886BDC}"/>
          </ac:cxnSpMkLst>
        </pc:cxnChg>
        <pc:cxnChg chg="add mod">
          <ac:chgData name="Karolina Rucinska" userId="b52fdbe137a16ca6" providerId="LiveId" clId="{82239D6B-0AB7-43B3-9777-52E03D2BC1A4}" dt="2023-10-09T18:43:02.852" v="336" actId="571"/>
          <ac:cxnSpMkLst>
            <pc:docMk/>
            <pc:sldMk cId="2158355085" sldId="305"/>
            <ac:cxnSpMk id="3" creationId="{2E3415F0-1AA4-770D-B343-E983B64AEE22}"/>
          </ac:cxnSpMkLst>
        </pc:cxnChg>
        <pc:cxnChg chg="add mod">
          <ac:chgData name="Karolina Rucinska" userId="b52fdbe137a16ca6" providerId="LiveId" clId="{82239D6B-0AB7-43B3-9777-52E03D2BC1A4}" dt="2023-10-09T18:43:02.852" v="336" actId="571"/>
          <ac:cxnSpMkLst>
            <pc:docMk/>
            <pc:sldMk cId="2158355085" sldId="305"/>
            <ac:cxnSpMk id="4" creationId="{550C3D52-40CB-2504-91B8-34BCCD8DBDB6}"/>
          </ac:cxnSpMkLst>
        </pc:cxnChg>
        <pc:cxnChg chg="add mod">
          <ac:chgData name="Karolina Rucinska" userId="b52fdbe137a16ca6" providerId="LiveId" clId="{82239D6B-0AB7-43B3-9777-52E03D2BC1A4}" dt="2023-10-09T18:43:06.019" v="338" actId="571"/>
          <ac:cxnSpMkLst>
            <pc:docMk/>
            <pc:sldMk cId="2158355085" sldId="305"/>
            <ac:cxnSpMk id="5" creationId="{B2C5F390-C5ED-E0B8-2DD5-04FD9E28E075}"/>
          </ac:cxnSpMkLst>
        </pc:cxnChg>
        <pc:cxnChg chg="add mod">
          <ac:chgData name="Karolina Rucinska" userId="b52fdbe137a16ca6" providerId="LiveId" clId="{82239D6B-0AB7-43B3-9777-52E03D2BC1A4}" dt="2023-10-09T18:43:06.019" v="338" actId="571"/>
          <ac:cxnSpMkLst>
            <pc:docMk/>
            <pc:sldMk cId="2158355085" sldId="305"/>
            <ac:cxnSpMk id="6" creationId="{5E71ED17-6F82-628B-6193-CE8E2318DB38}"/>
          </ac:cxnSpMkLst>
        </pc:cxnChg>
        <pc:cxnChg chg="add mod">
          <ac:chgData name="Karolina Rucinska" userId="b52fdbe137a16ca6" providerId="LiveId" clId="{82239D6B-0AB7-43B3-9777-52E03D2BC1A4}" dt="2023-10-09T18:43:06.019" v="338" actId="571"/>
          <ac:cxnSpMkLst>
            <pc:docMk/>
            <pc:sldMk cId="2158355085" sldId="305"/>
            <ac:cxnSpMk id="7" creationId="{A9B8FE41-3765-26A2-D2E9-1D1057091D17}"/>
          </ac:cxnSpMkLst>
        </pc:cxnChg>
        <pc:cxnChg chg="add mod">
          <ac:chgData name="Karolina Rucinska" userId="b52fdbe137a16ca6" providerId="LiveId" clId="{82239D6B-0AB7-43B3-9777-52E03D2BC1A4}" dt="2023-10-09T18:43:06.019" v="338" actId="571"/>
          <ac:cxnSpMkLst>
            <pc:docMk/>
            <pc:sldMk cId="2158355085" sldId="305"/>
            <ac:cxnSpMk id="8" creationId="{4D754468-51D7-D148-6593-90D6F4611DDE}"/>
          </ac:cxnSpMkLst>
        </pc:cxnChg>
        <pc:cxnChg chg="add mod">
          <ac:chgData name="Karolina Rucinska" userId="b52fdbe137a16ca6" providerId="LiveId" clId="{82239D6B-0AB7-43B3-9777-52E03D2BC1A4}" dt="2023-10-09T18:43:06.019" v="338" actId="571"/>
          <ac:cxnSpMkLst>
            <pc:docMk/>
            <pc:sldMk cId="2158355085" sldId="305"/>
            <ac:cxnSpMk id="10" creationId="{72A886A9-EB9F-7B30-1A31-B2B57EE1992A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15" creationId="{13A41DDC-0F58-476C-8A6B-9880D6868790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17" creationId="{E6E3880A-235E-466E-96C8-F5145C60CE1D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42" creationId="{E6E3880A-235E-466E-96C8-F5145C60CE1D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43" creationId="{E6E3880A-235E-466E-96C8-F5145C60CE1D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48" creationId="{13A41DDC-0F58-476C-8A6B-9880D6868790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50" creationId="{13A41DDC-0F58-476C-8A6B-9880D6868790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51" creationId="{13A41DDC-0F58-476C-8A6B-9880D6868790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54" creationId="{13A41DDC-0F58-476C-8A6B-9880D6868790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55" creationId="{13A41DDC-0F58-476C-8A6B-9880D6868790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56" creationId="{13A41DDC-0F58-476C-8A6B-9880D6868790}"/>
          </ac:cxnSpMkLst>
        </pc:cxnChg>
        <pc:cxnChg chg="mod">
          <ac:chgData name="Karolina Rucinska" userId="b52fdbe137a16ca6" providerId="LiveId" clId="{82239D6B-0AB7-43B3-9777-52E03D2BC1A4}" dt="2023-10-09T18:43:17.926" v="339" actId="208"/>
          <ac:cxnSpMkLst>
            <pc:docMk/>
            <pc:sldMk cId="2158355085" sldId="305"/>
            <ac:cxnSpMk id="58" creationId="{13A41DDC-0F58-476C-8A6B-9880D6868790}"/>
          </ac:cxnSpMkLst>
        </pc:cxnChg>
      </pc:sldChg>
      <pc:sldChg chg="addSp delSp modSp add mod ord modNotesTx">
        <pc:chgData name="Karolina Rucinska" userId="b52fdbe137a16ca6" providerId="LiveId" clId="{82239D6B-0AB7-43B3-9777-52E03D2BC1A4}" dt="2023-10-09T18:44:01.424" v="478" actId="20577"/>
        <pc:sldMkLst>
          <pc:docMk/>
          <pc:sldMk cId="944206920" sldId="306"/>
        </pc:sldMkLst>
        <pc:spChg chg="add mod">
          <ac:chgData name="Karolina Rucinska" userId="b52fdbe137a16ca6" providerId="LiveId" clId="{82239D6B-0AB7-43B3-9777-52E03D2BC1A4}" dt="2023-09-27T15:54:42.177" v="91"/>
          <ac:spMkLst>
            <pc:docMk/>
            <pc:sldMk cId="944206920" sldId="306"/>
            <ac:spMk id="2" creationId="{16E887C8-12FB-0E9A-CA3D-04606A07A54E}"/>
          </ac:spMkLst>
        </pc:spChg>
        <pc:spChg chg="add mod">
          <ac:chgData name="Karolina Rucinska" userId="b52fdbe137a16ca6" providerId="LiveId" clId="{82239D6B-0AB7-43B3-9777-52E03D2BC1A4}" dt="2023-09-27T15:54:42.177" v="91"/>
          <ac:spMkLst>
            <pc:docMk/>
            <pc:sldMk cId="944206920" sldId="306"/>
            <ac:spMk id="3" creationId="{060E9330-6CBD-A4D3-94EA-1DD55F9A51AD}"/>
          </ac:spMkLst>
        </pc:spChg>
        <pc:spChg chg="del">
          <ac:chgData name="Karolina Rucinska" userId="b52fdbe137a16ca6" providerId="LiveId" clId="{82239D6B-0AB7-43B3-9777-52E03D2BC1A4}" dt="2023-09-27T15:54:41.614" v="90" actId="478"/>
          <ac:spMkLst>
            <pc:docMk/>
            <pc:sldMk cId="944206920" sldId="306"/>
            <ac:spMk id="9" creationId="{752B3F35-D00D-3FEB-2359-455E3CEAF669}"/>
          </ac:spMkLst>
        </pc:spChg>
        <pc:spChg chg="add mod">
          <ac:chgData name="Karolina Rucinska" userId="b52fdbe137a16ca6" providerId="LiveId" clId="{82239D6B-0AB7-43B3-9777-52E03D2BC1A4}" dt="2023-09-27T15:54:42.177" v="91"/>
          <ac:spMkLst>
            <pc:docMk/>
            <pc:sldMk cId="944206920" sldId="306"/>
            <ac:spMk id="14" creationId="{A9F7C3B2-5B14-1BD7-8533-0CA868F6FD9A}"/>
          </ac:spMkLst>
        </pc:spChg>
        <pc:spChg chg="del">
          <ac:chgData name="Karolina Rucinska" userId="b52fdbe137a16ca6" providerId="LiveId" clId="{82239D6B-0AB7-43B3-9777-52E03D2BC1A4}" dt="2023-09-27T15:54:41.614" v="90" actId="478"/>
          <ac:spMkLst>
            <pc:docMk/>
            <pc:sldMk cId="944206920" sldId="306"/>
            <ac:spMk id="18" creationId="{97044E25-747B-EC6F-33E6-07C5546E41CC}"/>
          </ac:spMkLst>
        </pc:spChg>
        <pc:spChg chg="add mod">
          <ac:chgData name="Karolina Rucinska" userId="b52fdbe137a16ca6" providerId="LiveId" clId="{82239D6B-0AB7-43B3-9777-52E03D2BC1A4}" dt="2023-09-27T15:54:42.177" v="91"/>
          <ac:spMkLst>
            <pc:docMk/>
            <pc:sldMk cId="944206920" sldId="306"/>
            <ac:spMk id="19" creationId="{0233D969-F722-8308-1F86-0D946C0D81B0}"/>
          </ac:spMkLst>
        </pc:spChg>
        <pc:spChg chg="add mod">
          <ac:chgData name="Karolina Rucinska" userId="b52fdbe137a16ca6" providerId="LiveId" clId="{82239D6B-0AB7-43B3-9777-52E03D2BC1A4}" dt="2023-09-27T15:54:42.177" v="91"/>
          <ac:spMkLst>
            <pc:docMk/>
            <pc:sldMk cId="944206920" sldId="306"/>
            <ac:spMk id="20" creationId="{64B7C3A3-6E9F-464B-9B48-AB0722520FE8}"/>
          </ac:spMkLst>
        </pc:spChg>
        <pc:spChg chg="del">
          <ac:chgData name="Karolina Rucinska" userId="b52fdbe137a16ca6" providerId="LiveId" clId="{82239D6B-0AB7-43B3-9777-52E03D2BC1A4}" dt="2023-09-27T15:54:41.614" v="90" actId="478"/>
          <ac:spMkLst>
            <pc:docMk/>
            <pc:sldMk cId="944206920" sldId="306"/>
            <ac:spMk id="21" creationId="{A2789FC0-4DBB-D377-5D3A-57CC8D16AB6A}"/>
          </ac:spMkLst>
        </pc:spChg>
        <pc:spChg chg="del">
          <ac:chgData name="Karolina Rucinska" userId="b52fdbe137a16ca6" providerId="LiveId" clId="{82239D6B-0AB7-43B3-9777-52E03D2BC1A4}" dt="2023-09-27T15:54:41.614" v="90" actId="478"/>
          <ac:spMkLst>
            <pc:docMk/>
            <pc:sldMk cId="944206920" sldId="306"/>
            <ac:spMk id="22" creationId="{C7EA174C-B14A-2284-AF21-1C0C5E902029}"/>
          </ac:spMkLst>
        </pc:spChg>
        <pc:spChg chg="add mod">
          <ac:chgData name="Karolina Rucinska" userId="b52fdbe137a16ca6" providerId="LiveId" clId="{82239D6B-0AB7-43B3-9777-52E03D2BC1A4}" dt="2023-09-27T15:54:42.177" v="91"/>
          <ac:spMkLst>
            <pc:docMk/>
            <pc:sldMk cId="944206920" sldId="306"/>
            <ac:spMk id="24" creationId="{588FDB4C-4F5E-8D58-3BD3-6DBC126BFF1B}"/>
          </ac:spMkLst>
        </pc:spChg>
        <pc:spChg chg="del">
          <ac:chgData name="Karolina Rucinska" userId="b52fdbe137a16ca6" providerId="LiveId" clId="{82239D6B-0AB7-43B3-9777-52E03D2BC1A4}" dt="2023-09-27T15:54:41.614" v="90" actId="478"/>
          <ac:spMkLst>
            <pc:docMk/>
            <pc:sldMk cId="944206920" sldId="306"/>
            <ac:spMk id="27" creationId="{18CEC4BD-A032-99A4-8203-5BD894810B60}"/>
          </ac:spMkLst>
        </pc:spChg>
        <pc:spChg chg="del">
          <ac:chgData name="Karolina Rucinska" userId="b52fdbe137a16ca6" providerId="LiveId" clId="{82239D6B-0AB7-43B3-9777-52E03D2BC1A4}" dt="2023-09-27T15:54:41.614" v="90" actId="478"/>
          <ac:spMkLst>
            <pc:docMk/>
            <pc:sldMk cId="944206920" sldId="306"/>
            <ac:spMk id="43" creationId="{FD5738D5-FE54-0126-C8E3-E4EABBBA27C3}"/>
          </ac:spMkLst>
        </pc:spChg>
        <pc:spChg chg="mod">
          <ac:chgData name="Karolina Rucinska" userId="b52fdbe137a16ca6" providerId="LiveId" clId="{82239D6B-0AB7-43B3-9777-52E03D2BC1A4}" dt="2023-09-27T15:55:06.659" v="94" actId="1076"/>
          <ac:spMkLst>
            <pc:docMk/>
            <pc:sldMk cId="944206920" sldId="306"/>
            <ac:spMk id="76" creationId="{B5D79ED7-11A6-E50C-066C-E9EDC74C75BC}"/>
          </ac:spMkLst>
        </pc:spChg>
        <pc:cxnChg chg="mod">
          <ac:chgData name="Karolina Rucinska" userId="b52fdbe137a16ca6" providerId="LiveId" clId="{82239D6B-0AB7-43B3-9777-52E03D2BC1A4}" dt="2023-09-27T15:55:00.121" v="93" actId="208"/>
          <ac:cxnSpMkLst>
            <pc:docMk/>
            <pc:sldMk cId="944206920" sldId="306"/>
            <ac:cxnSpMk id="77" creationId="{8BFDBDEE-89D5-DB7F-A6B7-A439535ED455}"/>
          </ac:cxnSpMkLst>
        </pc:cxnChg>
        <pc:cxnChg chg="mod">
          <ac:chgData name="Karolina Rucinska" userId="b52fdbe137a16ca6" providerId="LiveId" clId="{82239D6B-0AB7-43B3-9777-52E03D2BC1A4}" dt="2023-09-27T15:55:00.121" v="93" actId="208"/>
          <ac:cxnSpMkLst>
            <pc:docMk/>
            <pc:sldMk cId="944206920" sldId="306"/>
            <ac:cxnSpMk id="111" creationId="{856A7653-32F3-932A-A962-2069BB6323E9}"/>
          </ac:cxnSpMkLst>
        </pc:cxnChg>
      </pc:sldChg>
      <pc:sldChg chg="add del">
        <pc:chgData name="Karolina Rucinska" userId="b52fdbe137a16ca6" providerId="LiveId" clId="{82239D6B-0AB7-43B3-9777-52E03D2BC1A4}" dt="2023-09-27T15:55:20.443" v="97"/>
        <pc:sldMkLst>
          <pc:docMk/>
          <pc:sldMk cId="1385772355" sldId="307"/>
        </pc:sldMkLst>
      </pc:sldChg>
      <pc:sldChg chg="delSp modSp add mod modNotesTx">
        <pc:chgData name="Karolina Rucinska" userId="b52fdbe137a16ca6" providerId="LiveId" clId="{82239D6B-0AB7-43B3-9777-52E03D2BC1A4}" dt="2023-10-09T18:52:07.631" v="1011" actId="14100"/>
        <pc:sldMkLst>
          <pc:docMk/>
          <pc:sldMk cId="3414763315" sldId="307"/>
        </pc:sldMkLst>
        <pc:spChg chg="mod">
          <ac:chgData name="Karolina Rucinska" userId="b52fdbe137a16ca6" providerId="LiveId" clId="{82239D6B-0AB7-43B3-9777-52E03D2BC1A4}" dt="2023-10-09T18:52:07.631" v="1011" actId="14100"/>
          <ac:spMkLst>
            <pc:docMk/>
            <pc:sldMk cId="3414763315" sldId="307"/>
            <ac:spMk id="10" creationId="{653BE4EE-DCD4-13D6-CF5C-9EB7CC986D7F}"/>
          </ac:spMkLst>
        </pc:spChg>
        <pc:spChg chg="mod">
          <ac:chgData name="Karolina Rucinska" userId="b52fdbe137a16ca6" providerId="LiveId" clId="{82239D6B-0AB7-43B3-9777-52E03D2BC1A4}" dt="2023-10-09T18:35:31.223" v="268" actId="20577"/>
          <ac:spMkLst>
            <pc:docMk/>
            <pc:sldMk cId="3414763315" sldId="307"/>
            <ac:spMk id="16" creationId="{FBA99B25-8097-206C-1424-EB5EC1DD874D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30" creationId="{960D4F86-60CC-F47C-3BF4-AD5243C6D4FB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31" creationId="{F479EA18-94FB-E746-5192-CB0761916B07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33" creationId="{14609557-45DC-8C3C-9620-3F076D6D6AC9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40" creationId="{7E67EC1C-900D-BDEF-1B66-9F9CE6B1E4EE}"/>
          </ac:spMkLst>
        </pc:spChg>
        <pc:spChg chg="mod">
          <ac:chgData name="Karolina Rucinska" userId="b52fdbe137a16ca6" providerId="LiveId" clId="{82239D6B-0AB7-43B3-9777-52E03D2BC1A4}" dt="2023-10-09T18:35:21.565" v="256" actId="20577"/>
          <ac:spMkLst>
            <pc:docMk/>
            <pc:sldMk cId="3414763315" sldId="307"/>
            <ac:spMk id="51" creationId="{5C9274D5-AAC2-41BE-D78E-F8B5DA314049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67" creationId="{C4E4AD9A-6845-48ED-FF57-3C6AA0CF3E25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74" creationId="{366E5C7E-4121-2C5E-301E-01330976EC63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75" creationId="{AF88C640-3F41-EA72-4C13-2B6915D4630A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76" creationId="{B5D79ED7-11A6-E50C-066C-E9EDC74C75BC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82" creationId="{9C67F5B5-5357-A326-650F-F4C79C50FAE4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83" creationId="{5D590D63-3D54-1032-3BF7-952144FCA67F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84" creationId="{FD80A386-5A43-9D01-5F57-D0EDF41A2DC3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85" creationId="{D33FED2B-7C4B-80FB-97BD-1CCA9B10B883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86" creationId="{B15E8A56-67EE-6375-F9A7-733C3DCC0159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98" creationId="{599F6DBF-8E0B-EF14-B942-A5548F3AF0F5}"/>
          </ac:spMkLst>
        </pc:spChg>
        <pc:spChg chg="del">
          <ac:chgData name="Karolina Rucinska" userId="b52fdbe137a16ca6" providerId="LiveId" clId="{82239D6B-0AB7-43B3-9777-52E03D2BC1A4}" dt="2023-10-09T18:35:35.475" v="269" actId="478"/>
          <ac:spMkLst>
            <pc:docMk/>
            <pc:sldMk cId="3414763315" sldId="307"/>
            <ac:spMk id="105" creationId="{433C7938-3870-5789-B254-CE3C5B7843BB}"/>
          </ac:spMkLst>
        </pc:spChg>
        <pc:spChg chg="del">
          <ac:chgData name="Karolina Rucinska" userId="b52fdbe137a16ca6" providerId="LiveId" clId="{82239D6B-0AB7-43B3-9777-52E03D2BC1A4}" dt="2023-10-09T18:35:35.475" v="269" actId="478"/>
          <ac:spMkLst>
            <pc:docMk/>
            <pc:sldMk cId="3414763315" sldId="307"/>
            <ac:spMk id="106" creationId="{E5BC795B-0E5E-8789-8015-8A3AA1BD0558}"/>
          </ac:spMkLst>
        </pc:spChg>
        <pc:spChg chg="del">
          <ac:chgData name="Karolina Rucinska" userId="b52fdbe137a16ca6" providerId="LiveId" clId="{82239D6B-0AB7-43B3-9777-52E03D2BC1A4}" dt="2023-10-09T18:35:35.475" v="269" actId="478"/>
          <ac:spMkLst>
            <pc:docMk/>
            <pc:sldMk cId="3414763315" sldId="307"/>
            <ac:spMk id="109" creationId="{AEBB5E46-A3FB-A9BE-755D-A5A7096AC16E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126" creationId="{0E8B010A-8EDE-0E33-458F-08E7D84FE27C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127" creationId="{A3D9C443-B434-5CC8-4191-AF9CA4F60FAF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128" creationId="{7036CC71-5CA8-1AC3-0F4D-9850BB9CEDE7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131" creationId="{4F5BA6C0-FDA4-C167-4910-DFC1AF5B8B52}"/>
          </ac:spMkLst>
        </pc:spChg>
        <pc:spChg chg="del">
          <ac:chgData name="Karolina Rucinska" userId="b52fdbe137a16ca6" providerId="LiveId" clId="{82239D6B-0AB7-43B3-9777-52E03D2BC1A4}" dt="2023-10-09T18:35:12.352" v="246" actId="478"/>
          <ac:spMkLst>
            <pc:docMk/>
            <pc:sldMk cId="3414763315" sldId="307"/>
            <ac:spMk id="136" creationId="{81F94BE8-AC2F-0C18-5FBA-9542C35D4C00}"/>
          </ac:spMkLst>
        </pc:spChg>
        <pc:spChg chg="del">
          <ac:chgData name="Karolina Rucinska" userId="b52fdbe137a16ca6" providerId="LiveId" clId="{82239D6B-0AB7-43B3-9777-52E03D2BC1A4}" dt="2023-10-09T18:35:35.475" v="269" actId="478"/>
          <ac:spMkLst>
            <pc:docMk/>
            <pc:sldMk cId="3414763315" sldId="307"/>
            <ac:spMk id="140" creationId="{93F60FD4-7749-E9C1-9B0B-881C1623F6F3}"/>
          </ac:spMkLst>
        </pc:spChg>
        <pc:cxnChg chg="mod">
          <ac:chgData name="Karolina Rucinska" userId="b52fdbe137a16ca6" providerId="LiveId" clId="{82239D6B-0AB7-43B3-9777-52E03D2BC1A4}" dt="2023-10-09T18:42:33.879" v="332" actId="208"/>
          <ac:cxnSpMkLst>
            <pc:docMk/>
            <pc:sldMk cId="3414763315" sldId="307"/>
            <ac:cxnSpMk id="13" creationId="{9FF8DDC1-01E9-83CD-F573-CFCD4D0DD0E3}"/>
          </ac:cxnSpMkLst>
        </pc:cxnChg>
        <pc:cxnChg chg="mod">
          <ac:chgData name="Karolina Rucinska" userId="b52fdbe137a16ca6" providerId="LiveId" clId="{82239D6B-0AB7-43B3-9777-52E03D2BC1A4}" dt="2023-10-09T18:42:33.879" v="332" actId="208"/>
          <ac:cxnSpMkLst>
            <pc:docMk/>
            <pc:sldMk cId="3414763315" sldId="307"/>
            <ac:cxnSpMk id="15" creationId="{566E46D7-1449-DEFC-79F9-118276AC9457}"/>
          </ac:cxnSpMkLst>
        </pc:cxnChg>
        <pc:cxnChg chg="mod">
          <ac:chgData name="Karolina Rucinska" userId="b52fdbe137a16ca6" providerId="LiveId" clId="{82239D6B-0AB7-43B3-9777-52E03D2BC1A4}" dt="2023-10-09T18:42:33.879" v="332" actId="208"/>
          <ac:cxnSpMkLst>
            <pc:docMk/>
            <pc:sldMk cId="3414763315" sldId="307"/>
            <ac:cxnSpMk id="42" creationId="{28EEF680-4E20-74A4-5BF5-0E48BE076334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62" creationId="{906404BC-2253-254E-D1EA-0C643E1B52C1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68" creationId="{98E2D312-FF00-A673-9AF4-27CFE3AA39B6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77" creationId="{8BFDBDEE-89D5-DB7F-A6B7-A439535ED455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87" creationId="{EC9F1CFC-A66F-66E4-E053-067840686E0F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91" creationId="{A015F973-C37C-801A-132A-F7255F51129E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100" creationId="{3EE6911D-D168-3FA0-D7C3-5C41A943031B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111" creationId="{856A7653-32F3-932A-A962-2069BB6323E9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129" creationId="{1492AE48-B8AD-E75E-25CA-9174E4AFA24A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130" creationId="{DA85486F-8C96-CAAB-FA6E-3C4AEB212838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132" creationId="{EA07A6ED-1BAF-FCAB-D1F8-209563621991}"/>
          </ac:cxnSpMkLst>
        </pc:cxnChg>
        <pc:cxnChg chg="del mod">
          <ac:chgData name="Karolina Rucinska" userId="b52fdbe137a16ca6" providerId="LiveId" clId="{82239D6B-0AB7-43B3-9777-52E03D2BC1A4}" dt="2023-10-09T18:35:12.352" v="246" actId="478"/>
          <ac:cxnSpMkLst>
            <pc:docMk/>
            <pc:sldMk cId="3414763315" sldId="307"/>
            <ac:cxnSpMk id="169" creationId="{8F97F9BF-CE4A-5925-0A54-735D037A3059}"/>
          </ac:cxnSpMkLst>
        </pc:cxnChg>
      </pc:sldChg>
      <pc:sldChg chg="addSp delSp modSp add mod modNotesTx">
        <pc:chgData name="Karolina Rucinska" userId="b52fdbe137a16ca6" providerId="LiveId" clId="{82239D6B-0AB7-43B3-9777-52E03D2BC1A4}" dt="2023-10-09T18:51:40.804" v="1008" actId="14100"/>
        <pc:sldMkLst>
          <pc:docMk/>
          <pc:sldMk cId="1806276627" sldId="308"/>
        </pc:sldMkLst>
        <pc:spChg chg="add del mod">
          <ac:chgData name="Karolina Rucinska" userId="b52fdbe137a16ca6" providerId="LiveId" clId="{82239D6B-0AB7-43B3-9777-52E03D2BC1A4}" dt="2023-10-09T18:37:19.875" v="299" actId="21"/>
          <ac:spMkLst>
            <pc:docMk/>
            <pc:sldMk cId="1806276627" sldId="308"/>
            <ac:spMk id="2" creationId="{31918CDE-8067-0EA4-0D0A-C910A71EE568}"/>
          </ac:spMkLst>
        </pc:spChg>
        <pc:spChg chg="add del mod">
          <ac:chgData name="Karolina Rucinska" userId="b52fdbe137a16ca6" providerId="LiveId" clId="{82239D6B-0AB7-43B3-9777-52E03D2BC1A4}" dt="2023-10-09T18:37:19.875" v="299" actId="21"/>
          <ac:spMkLst>
            <pc:docMk/>
            <pc:sldMk cId="1806276627" sldId="308"/>
            <ac:spMk id="3" creationId="{4C1AA1A5-40D8-3A7B-A364-78E610C44256}"/>
          </ac:spMkLst>
        </pc:spChg>
        <pc:spChg chg="del mod">
          <ac:chgData name="Karolina Rucinska" userId="b52fdbe137a16ca6" providerId="LiveId" clId="{82239D6B-0AB7-43B3-9777-52E03D2BC1A4}" dt="2023-10-09T18:39:03.491" v="319" actId="478"/>
          <ac:spMkLst>
            <pc:docMk/>
            <pc:sldMk cId="1806276627" sldId="308"/>
            <ac:spMk id="4" creationId="{3700DF3F-FACD-A3C7-6000-96E4822E6866}"/>
          </ac:spMkLst>
        </pc:spChg>
        <pc:spChg chg="mod">
          <ac:chgData name="Karolina Rucinska" userId="b52fdbe137a16ca6" providerId="LiveId" clId="{82239D6B-0AB7-43B3-9777-52E03D2BC1A4}" dt="2023-10-09T18:41:40.093" v="329" actId="207"/>
          <ac:spMkLst>
            <pc:docMk/>
            <pc:sldMk cId="1806276627" sldId="308"/>
            <ac:spMk id="5" creationId="{2596699D-ED38-CF5E-7CE6-4C839CB09E6B}"/>
          </ac:spMkLst>
        </pc:spChg>
        <pc:spChg chg="mod">
          <ac:chgData name="Karolina Rucinska" userId="b52fdbe137a16ca6" providerId="LiveId" clId="{82239D6B-0AB7-43B3-9777-52E03D2BC1A4}" dt="2023-10-09T18:37:54.717" v="305" actId="14100"/>
          <ac:spMkLst>
            <pc:docMk/>
            <pc:sldMk cId="1806276627" sldId="308"/>
            <ac:spMk id="6" creationId="{98A17D10-C0C9-C375-F03C-1DE7B382ADF3}"/>
          </ac:spMkLst>
        </pc:spChg>
        <pc:spChg chg="mod">
          <ac:chgData name="Karolina Rucinska" userId="b52fdbe137a16ca6" providerId="LiveId" clId="{82239D6B-0AB7-43B3-9777-52E03D2BC1A4}" dt="2023-10-09T18:38:03.219" v="307" actId="14100"/>
          <ac:spMkLst>
            <pc:docMk/>
            <pc:sldMk cId="1806276627" sldId="308"/>
            <ac:spMk id="7" creationId="{86B2E6A7-C360-C327-7C13-1050833283CD}"/>
          </ac:spMkLst>
        </pc:spChg>
        <pc:spChg chg="mod">
          <ac:chgData name="Karolina Rucinska" userId="b52fdbe137a16ca6" providerId="LiveId" clId="{82239D6B-0AB7-43B3-9777-52E03D2BC1A4}" dt="2023-10-09T18:38:15.440" v="310" actId="1076"/>
          <ac:spMkLst>
            <pc:docMk/>
            <pc:sldMk cId="1806276627" sldId="308"/>
            <ac:spMk id="8" creationId="{6840D794-D6CC-FEDB-5BFB-D7D60A12B7D1}"/>
          </ac:spMkLst>
        </pc:spChg>
        <pc:spChg chg="del mod">
          <ac:chgData name="Karolina Rucinska" userId="b52fdbe137a16ca6" providerId="LiveId" clId="{82239D6B-0AB7-43B3-9777-52E03D2BC1A4}" dt="2023-10-09T18:37:00.641" v="293" actId="478"/>
          <ac:spMkLst>
            <pc:docMk/>
            <pc:sldMk cId="1806276627" sldId="308"/>
            <ac:spMk id="10" creationId="{653BE4EE-DCD4-13D6-CF5C-9EB7CC986D7F}"/>
          </ac:spMkLst>
        </pc:spChg>
        <pc:spChg chg="mod">
          <ac:chgData name="Karolina Rucinska" userId="b52fdbe137a16ca6" providerId="LiveId" clId="{82239D6B-0AB7-43B3-9777-52E03D2BC1A4}" dt="2023-10-09T18:51:40.804" v="1008" actId="14100"/>
          <ac:spMkLst>
            <pc:docMk/>
            <pc:sldMk cId="1806276627" sldId="308"/>
            <ac:spMk id="11" creationId="{42699936-F262-07BB-8933-6CB0B854B3BC}"/>
          </ac:spMkLst>
        </pc:spChg>
        <pc:spChg chg="del mod">
          <ac:chgData name="Karolina Rucinska" userId="b52fdbe137a16ca6" providerId="LiveId" clId="{82239D6B-0AB7-43B3-9777-52E03D2BC1A4}" dt="2023-10-09T18:37:35.211" v="302" actId="478"/>
          <ac:spMkLst>
            <pc:docMk/>
            <pc:sldMk cId="1806276627" sldId="308"/>
            <ac:spMk id="12" creationId="{53D1E112-ED4A-8F98-7DAB-83569A78D041}"/>
          </ac:spMkLst>
        </pc:spChg>
        <pc:spChg chg="add mod">
          <ac:chgData name="Karolina Rucinska" userId="b52fdbe137a16ca6" providerId="LiveId" clId="{82239D6B-0AB7-43B3-9777-52E03D2BC1A4}" dt="2023-10-09T18:41:12.718" v="327" actId="207"/>
          <ac:spMkLst>
            <pc:docMk/>
            <pc:sldMk cId="1806276627" sldId="308"/>
            <ac:spMk id="14" creationId="{797B16E5-CB33-BB4E-9EB1-A05AB5796937}"/>
          </ac:spMkLst>
        </pc:spChg>
        <pc:spChg chg="del mod">
          <ac:chgData name="Karolina Rucinska" userId="b52fdbe137a16ca6" providerId="LiveId" clId="{82239D6B-0AB7-43B3-9777-52E03D2BC1A4}" dt="2023-10-09T18:37:00.641" v="293" actId="478"/>
          <ac:spMkLst>
            <pc:docMk/>
            <pc:sldMk cId="1806276627" sldId="308"/>
            <ac:spMk id="16" creationId="{FBA99B25-8097-206C-1424-EB5EC1DD874D}"/>
          </ac:spMkLst>
        </pc:spChg>
        <pc:spChg chg="add mod">
          <ac:chgData name="Karolina Rucinska" userId="b52fdbe137a16ca6" providerId="LiveId" clId="{82239D6B-0AB7-43B3-9777-52E03D2BC1A4}" dt="2023-10-09T18:41:02.027" v="326" actId="16037"/>
          <ac:spMkLst>
            <pc:docMk/>
            <pc:sldMk cId="1806276627" sldId="308"/>
            <ac:spMk id="17" creationId="{AE3EDCE2-22B2-3741-87A6-ACA2FDEDC86F}"/>
          </ac:spMkLst>
        </pc:spChg>
        <pc:spChg chg="add mod">
          <ac:chgData name="Karolina Rucinska" userId="b52fdbe137a16ca6" providerId="LiveId" clId="{82239D6B-0AB7-43B3-9777-52E03D2BC1A4}" dt="2023-10-09T18:41:02.027" v="326" actId="16037"/>
          <ac:spMkLst>
            <pc:docMk/>
            <pc:sldMk cId="1806276627" sldId="308"/>
            <ac:spMk id="19" creationId="{DD677279-312C-36B9-E2BD-E93A28784B6B}"/>
          </ac:spMkLst>
        </pc:spChg>
        <pc:spChg chg="add mod">
          <ac:chgData name="Karolina Rucinska" userId="b52fdbe137a16ca6" providerId="LiveId" clId="{82239D6B-0AB7-43B3-9777-52E03D2BC1A4}" dt="2023-10-09T18:41:02.027" v="326" actId="16037"/>
          <ac:spMkLst>
            <pc:docMk/>
            <pc:sldMk cId="1806276627" sldId="308"/>
            <ac:spMk id="20" creationId="{9CD7DC43-99F0-F1F4-4730-5D4E243B2325}"/>
          </ac:spMkLst>
        </pc:spChg>
        <pc:spChg chg="mod">
          <ac:chgData name="Karolina Rucinska" userId="b52fdbe137a16ca6" providerId="LiveId" clId="{82239D6B-0AB7-43B3-9777-52E03D2BC1A4}" dt="2023-10-09T18:41:02.027" v="326" actId="16037"/>
          <ac:spMkLst>
            <pc:docMk/>
            <pc:sldMk cId="1806276627" sldId="308"/>
            <ac:spMk id="23" creationId="{CA270F91-34B3-B3DC-827F-DFD4955E75A4}"/>
          </ac:spMkLst>
        </pc:spChg>
        <pc:spChg chg="add mod">
          <ac:chgData name="Karolina Rucinska" userId="b52fdbe137a16ca6" providerId="LiveId" clId="{82239D6B-0AB7-43B3-9777-52E03D2BC1A4}" dt="2023-10-09T18:41:02.027" v="326" actId="16037"/>
          <ac:spMkLst>
            <pc:docMk/>
            <pc:sldMk cId="1806276627" sldId="308"/>
            <ac:spMk id="24" creationId="{A1BDBA18-03F6-F55C-9D50-7CB76EF2C47C}"/>
          </ac:spMkLst>
        </pc:spChg>
        <pc:spChg chg="add mod">
          <ac:chgData name="Karolina Rucinska" userId="b52fdbe137a16ca6" providerId="LiveId" clId="{82239D6B-0AB7-43B3-9777-52E03D2BC1A4}" dt="2023-10-09T18:41:02.027" v="326" actId="16037"/>
          <ac:spMkLst>
            <pc:docMk/>
            <pc:sldMk cId="1806276627" sldId="308"/>
            <ac:spMk id="25" creationId="{4E8B42FC-DF54-DF75-1E50-9D6E266AC94B}"/>
          </ac:spMkLst>
        </pc:spChg>
        <pc:spChg chg="add mod ord">
          <ac:chgData name="Karolina Rucinska" userId="b52fdbe137a16ca6" providerId="LiveId" clId="{82239D6B-0AB7-43B3-9777-52E03D2BC1A4}" dt="2023-10-09T18:39:20.005" v="323" actId="14100"/>
          <ac:spMkLst>
            <pc:docMk/>
            <pc:sldMk cId="1806276627" sldId="308"/>
            <ac:spMk id="26" creationId="{7824FED8-F593-D545-A65B-3135C427FF79}"/>
          </ac:spMkLst>
        </pc:spChg>
        <pc:spChg chg="del mod">
          <ac:chgData name="Karolina Rucinska" userId="b52fdbe137a16ca6" providerId="LiveId" clId="{82239D6B-0AB7-43B3-9777-52E03D2BC1A4}" dt="2023-10-09T18:37:35.211" v="302" actId="478"/>
          <ac:spMkLst>
            <pc:docMk/>
            <pc:sldMk cId="1806276627" sldId="308"/>
            <ac:spMk id="51" creationId="{5C9274D5-AAC2-41BE-D78E-F8B5DA314049}"/>
          </ac:spMkLst>
        </pc:spChg>
        <pc:cxnChg chg="mod">
          <ac:chgData name="Karolina Rucinska" userId="b52fdbe137a16ca6" providerId="LiveId" clId="{82239D6B-0AB7-43B3-9777-52E03D2BC1A4}" dt="2023-10-09T18:42:45.225" v="334" actId="208"/>
          <ac:cxnSpMkLst>
            <pc:docMk/>
            <pc:sldMk cId="1806276627" sldId="308"/>
            <ac:cxnSpMk id="13" creationId="{9FF8DDC1-01E9-83CD-F573-CFCD4D0DD0E3}"/>
          </ac:cxnSpMkLst>
        </pc:cxnChg>
        <pc:cxnChg chg="mod">
          <ac:chgData name="Karolina Rucinska" userId="b52fdbe137a16ca6" providerId="LiveId" clId="{82239D6B-0AB7-43B3-9777-52E03D2BC1A4}" dt="2023-10-09T18:42:45.225" v="334" actId="208"/>
          <ac:cxnSpMkLst>
            <pc:docMk/>
            <pc:sldMk cId="1806276627" sldId="308"/>
            <ac:cxnSpMk id="15" creationId="{566E46D7-1449-DEFC-79F9-118276AC9457}"/>
          </ac:cxnSpMkLst>
        </pc:cxnChg>
        <pc:cxnChg chg="mod">
          <ac:chgData name="Karolina Rucinska" userId="b52fdbe137a16ca6" providerId="LiveId" clId="{82239D6B-0AB7-43B3-9777-52E03D2BC1A4}" dt="2023-10-09T18:42:45.225" v="334" actId="208"/>
          <ac:cxnSpMkLst>
            <pc:docMk/>
            <pc:sldMk cId="1806276627" sldId="308"/>
            <ac:cxnSpMk id="42" creationId="{28EEF680-4E20-74A4-5BF5-0E48BE076334}"/>
          </ac:cxnSpMkLst>
        </pc:cxnChg>
      </pc:sldChg>
      <pc:sldChg chg="addSp delSp modSp add mod ord modNotesTx">
        <pc:chgData name="Karolina Rucinska" userId="b52fdbe137a16ca6" providerId="LiveId" clId="{82239D6B-0AB7-43B3-9777-52E03D2BC1A4}" dt="2023-10-09T18:52:32.707" v="1064" actId="20577"/>
        <pc:sldMkLst>
          <pc:docMk/>
          <pc:sldMk cId="2919161693" sldId="309"/>
        </pc:sldMkLst>
        <pc:spChg chg="add del mod">
          <ac:chgData name="Karolina Rucinska" userId="b52fdbe137a16ca6" providerId="LiveId" clId="{82239D6B-0AB7-43B3-9777-52E03D2BC1A4}" dt="2023-10-09T18:48:42" v="863" actId="478"/>
          <ac:spMkLst>
            <pc:docMk/>
            <pc:sldMk cId="2919161693" sldId="309"/>
            <ac:spMk id="7" creationId="{4D175FF3-938E-30F6-E65A-DA76E6B69FDD}"/>
          </ac:spMkLst>
        </pc:spChg>
        <pc:spChg chg="add mod">
          <ac:chgData name="Karolina Rucinska" userId="b52fdbe137a16ca6" providerId="LiveId" clId="{82239D6B-0AB7-43B3-9777-52E03D2BC1A4}" dt="2023-10-09T18:51:24.615" v="1006" actId="20577"/>
          <ac:spMkLst>
            <pc:docMk/>
            <pc:sldMk cId="2919161693" sldId="309"/>
            <ac:spMk id="8" creationId="{AB7078DE-8363-F468-447A-564BFE16989A}"/>
          </ac:spMkLst>
        </pc:spChg>
        <pc:spChg chg="mod">
          <ac:chgData name="Karolina Rucinska" userId="b52fdbe137a16ca6" providerId="LiveId" clId="{82239D6B-0AB7-43B3-9777-52E03D2BC1A4}" dt="2023-10-09T18:50:31.468" v="971" actId="113"/>
          <ac:spMkLst>
            <pc:docMk/>
            <pc:sldMk cId="2919161693" sldId="309"/>
            <ac:spMk id="25" creationId="{7608B935-5E07-ABDA-2D01-56AC109DC92E}"/>
          </ac:spMkLst>
        </pc:spChg>
        <pc:picChg chg="add del mod">
          <ac:chgData name="Karolina Rucinska" userId="b52fdbe137a16ca6" providerId="LiveId" clId="{82239D6B-0AB7-43B3-9777-52E03D2BC1A4}" dt="2023-10-09T18:48:42" v="863" actId="478"/>
          <ac:picMkLst>
            <pc:docMk/>
            <pc:sldMk cId="2919161693" sldId="309"/>
            <ac:picMk id="3" creationId="{D5568F41-938C-2337-6176-A8463037879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C82E0-214C-4EA3-A159-3B943A94ACC1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875B8-B719-401D-A7E1-3E385443E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2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875B8-B719-401D-A7E1-3E385443E5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75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Przykładowa </a:t>
            </a:r>
            <a:r>
              <a:rPr lang="pl-PL" dirty="0" err="1"/>
              <a:t>roadmapa</a:t>
            </a:r>
            <a:r>
              <a:rPr lang="pl-PL" dirty="0"/>
              <a:t> dla projektu, którego głównym celem jest zdrożenie produktu na rynek. </a:t>
            </a: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875B8-B719-401D-A7E1-3E385443E5F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905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Roadmap</a:t>
            </a:r>
            <a:r>
              <a:rPr lang="pl-PL" dirty="0"/>
              <a:t>: szablon 3 zespoły, 4 miesiące</a:t>
            </a: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875B8-B719-401D-A7E1-3E385443E5F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858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Roadmap</a:t>
            </a:r>
            <a:r>
              <a:rPr lang="pl-PL" dirty="0"/>
              <a:t>: szablon 4 zespoły, 4 miesiące</a:t>
            </a: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875B8-B719-401D-A7E1-3E385443E5F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384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Roadmapa</a:t>
            </a:r>
            <a:r>
              <a:rPr lang="pl-PL" dirty="0"/>
              <a:t>: szablon 3 zespoły, 12 miesięcy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C50D74-01AF-4E1B-A7AF-F67ABEC6C5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903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l-PL" sz="1200" dirty="0">
                <a:solidFill>
                  <a:srgbClr val="DB1F48"/>
                </a:solidFill>
                <a:latin typeface="Montserrat" panose="00000500000000000000" pitchFamily="2" charset="0"/>
              </a:rPr>
              <a:t>Potrzebujesz więcej informacji </a:t>
            </a:r>
            <a:r>
              <a:rPr lang="pl-PL" sz="1200" b="1" dirty="0">
                <a:solidFill>
                  <a:srgbClr val="DB1F48"/>
                </a:solidFill>
                <a:latin typeface="Montserrat" panose="00000500000000000000" pitchFamily="2" charset="0"/>
              </a:rPr>
              <a:t>jak pracować z </a:t>
            </a:r>
            <a:r>
              <a:rPr lang="pl-PL" sz="1200" b="1" dirty="0" err="1">
                <a:solidFill>
                  <a:srgbClr val="DB1F48"/>
                </a:solidFill>
                <a:latin typeface="Montserrat" panose="00000500000000000000" pitchFamily="2" charset="0"/>
              </a:rPr>
              <a:t>roadmapą</a:t>
            </a:r>
            <a:r>
              <a:rPr lang="pl-PL" sz="1200" b="1" dirty="0">
                <a:solidFill>
                  <a:srgbClr val="DB1F48"/>
                </a:solidFill>
                <a:latin typeface="Montserrat" panose="00000500000000000000" pitchFamily="2" charset="0"/>
              </a:rPr>
              <a:t>? </a:t>
            </a:r>
            <a:endParaRPr lang="en-US" sz="1200" b="1" dirty="0">
              <a:solidFill>
                <a:srgbClr val="DB1F48"/>
              </a:solidFill>
              <a:latin typeface="Montserrat" panose="00000500000000000000" pitchFamily="2" charset="0"/>
            </a:endParaRPr>
          </a:p>
          <a:p>
            <a:pPr algn="l"/>
            <a:r>
              <a:rPr lang="pl-PL" dirty="0"/>
              <a:t>Kliknij i sprawdź co dla Ciebie przygotowałam: 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https://wiedzadlapma.pl/produkt/przedsprzedaz-szablon-prezentacji-statusowej-szablon-roadmapy-projektu-moja-instrukcja/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875B8-B719-401D-A7E1-3E385443E5F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98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Karolina: Tutaj przechowuje </a:t>
            </a:r>
            <a:r>
              <a:rPr lang="pl-PL" dirty="0" err="1"/>
              <a:t>roadmapy</a:t>
            </a:r>
            <a:r>
              <a:rPr lang="pl-PL" dirty="0"/>
              <a:t>, abym mogła wrócić do tych z przeszłości</a:t>
            </a:r>
            <a:r>
              <a:rPr lang="pl-PL" dirty="0">
                <a:sym typeface="Wingdings" panose="05000000000000000000" pitchFamily="2" charset="2"/>
              </a:rPr>
              <a:t> </a:t>
            </a:r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875B8-B719-401D-A7E1-3E385443E5F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403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5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660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889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609599" y="1600200"/>
            <a:ext cx="10972800" cy="4526280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  <a:lvl6pPr>
              <a:defRPr sz="2400">
                <a:latin typeface="+mj-lt"/>
              </a:defRPr>
            </a:lvl6pPr>
          </a:lstStyle>
          <a:p>
            <a:pPr lvl="0"/>
            <a:r>
              <a:rPr lang="en-GB" noProof="0" dirty="0"/>
              <a:t>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  <a:p>
            <a:pPr lvl="5"/>
            <a:r>
              <a:rPr lang="en-GB" noProof="0" dirty="0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2622308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3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7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0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91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50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51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2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710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858CD-C814-41D5-8943-CE9DA5EA0DCD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5BB65-2104-4CDF-8C4B-5AC8B975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1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41" Type="http://schemas.openxmlformats.org/officeDocument/2006/relationships/notesSlide" Target="../notesSlides/notesSlide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notesSlide" Target="../notesSlides/notesSlide3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10" Type="http://schemas.openxmlformats.org/officeDocument/2006/relationships/tags" Target="../tags/tag49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13" Type="http://schemas.openxmlformats.org/officeDocument/2006/relationships/tags" Target="../tags/tag70.xml"/><Relationship Id="rId18" Type="http://schemas.openxmlformats.org/officeDocument/2006/relationships/tags" Target="../tags/tag75.xml"/><Relationship Id="rId3" Type="http://schemas.openxmlformats.org/officeDocument/2006/relationships/tags" Target="../tags/tag60.xml"/><Relationship Id="rId21" Type="http://schemas.openxmlformats.org/officeDocument/2006/relationships/tags" Target="../tags/tag78.xml"/><Relationship Id="rId7" Type="http://schemas.openxmlformats.org/officeDocument/2006/relationships/tags" Target="../tags/tag64.xml"/><Relationship Id="rId12" Type="http://schemas.openxmlformats.org/officeDocument/2006/relationships/tags" Target="../tags/tag69.xml"/><Relationship Id="rId17" Type="http://schemas.openxmlformats.org/officeDocument/2006/relationships/tags" Target="../tags/tag74.xml"/><Relationship Id="rId2" Type="http://schemas.openxmlformats.org/officeDocument/2006/relationships/tags" Target="../tags/tag59.xml"/><Relationship Id="rId16" Type="http://schemas.openxmlformats.org/officeDocument/2006/relationships/tags" Target="../tags/tag73.xml"/><Relationship Id="rId20" Type="http://schemas.openxmlformats.org/officeDocument/2006/relationships/tags" Target="../tags/tag77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tags" Target="../tags/tag68.xml"/><Relationship Id="rId5" Type="http://schemas.openxmlformats.org/officeDocument/2006/relationships/tags" Target="../tags/tag62.xml"/><Relationship Id="rId15" Type="http://schemas.openxmlformats.org/officeDocument/2006/relationships/tags" Target="../tags/tag72.xml"/><Relationship Id="rId23" Type="http://schemas.openxmlformats.org/officeDocument/2006/relationships/notesSlide" Target="../notesSlides/notesSlide4.xml"/><Relationship Id="rId10" Type="http://schemas.openxmlformats.org/officeDocument/2006/relationships/tags" Target="../tags/tag67.xml"/><Relationship Id="rId19" Type="http://schemas.openxmlformats.org/officeDocument/2006/relationships/tags" Target="../tags/tag76.xml"/><Relationship Id="rId4" Type="http://schemas.openxmlformats.org/officeDocument/2006/relationships/tags" Target="../tags/tag61.xml"/><Relationship Id="rId9" Type="http://schemas.openxmlformats.org/officeDocument/2006/relationships/tags" Target="../tags/tag66.xml"/><Relationship Id="rId14" Type="http://schemas.openxmlformats.org/officeDocument/2006/relationships/tags" Target="../tags/tag71.xml"/><Relationship Id="rId2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26" Type="http://schemas.openxmlformats.org/officeDocument/2006/relationships/tags" Target="../tags/tag104.xml"/><Relationship Id="rId39" Type="http://schemas.openxmlformats.org/officeDocument/2006/relationships/notesSlide" Target="../notesSlides/notesSlide5.xml"/><Relationship Id="rId21" Type="http://schemas.openxmlformats.org/officeDocument/2006/relationships/tags" Target="../tags/tag99.xml"/><Relationship Id="rId34" Type="http://schemas.openxmlformats.org/officeDocument/2006/relationships/tags" Target="../tags/tag112.xml"/><Relationship Id="rId7" Type="http://schemas.openxmlformats.org/officeDocument/2006/relationships/tags" Target="../tags/tag8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slideLayout" Target="../slideLayouts/slideLayout12.xml"/><Relationship Id="rId2" Type="http://schemas.openxmlformats.org/officeDocument/2006/relationships/tags" Target="../tags/tag80.xml"/><Relationship Id="rId16" Type="http://schemas.openxmlformats.org/officeDocument/2006/relationships/tags" Target="../tags/tag94.xml"/><Relationship Id="rId20" Type="http://schemas.openxmlformats.org/officeDocument/2006/relationships/tags" Target="../tags/tag98.xml"/><Relationship Id="rId29" Type="http://schemas.openxmlformats.org/officeDocument/2006/relationships/tags" Target="../tags/tag107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24" Type="http://schemas.openxmlformats.org/officeDocument/2006/relationships/tags" Target="../tags/tag102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5" Type="http://schemas.openxmlformats.org/officeDocument/2006/relationships/tags" Target="../tags/tag83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10" Type="http://schemas.openxmlformats.org/officeDocument/2006/relationships/tags" Target="../tags/tag88.xml"/><Relationship Id="rId19" Type="http://schemas.openxmlformats.org/officeDocument/2006/relationships/tags" Target="../tags/tag97.xml"/><Relationship Id="rId31" Type="http://schemas.openxmlformats.org/officeDocument/2006/relationships/tags" Target="../tags/tag109.xml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tags" Target="../tags/tag92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8" Type="http://schemas.openxmlformats.org/officeDocument/2006/relationships/tags" Target="../tags/tag86.xml"/><Relationship Id="rId3" Type="http://schemas.openxmlformats.org/officeDocument/2006/relationships/tags" Target="../tags/tag8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iedzadlapma.pl/produkt/przedsprzedaz-szablon-prezentacji-statusowej-szablon-roadmapy-projektu-moja-instrukcja/" TargetMode="Externa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28.xml"/><Relationship Id="rId18" Type="http://schemas.openxmlformats.org/officeDocument/2006/relationships/tags" Target="../tags/tag133.xml"/><Relationship Id="rId26" Type="http://schemas.openxmlformats.org/officeDocument/2006/relationships/tags" Target="../tags/tag141.xml"/><Relationship Id="rId39" Type="http://schemas.openxmlformats.org/officeDocument/2006/relationships/tags" Target="../tags/tag154.xml"/><Relationship Id="rId21" Type="http://schemas.openxmlformats.org/officeDocument/2006/relationships/tags" Target="../tags/tag136.xml"/><Relationship Id="rId34" Type="http://schemas.openxmlformats.org/officeDocument/2006/relationships/tags" Target="../tags/tag149.xml"/><Relationship Id="rId42" Type="http://schemas.openxmlformats.org/officeDocument/2006/relationships/slideLayout" Target="../slideLayouts/slideLayout2.xml"/><Relationship Id="rId7" Type="http://schemas.openxmlformats.org/officeDocument/2006/relationships/tags" Target="../tags/tag122.xml"/><Relationship Id="rId2" Type="http://schemas.openxmlformats.org/officeDocument/2006/relationships/tags" Target="../tags/tag117.xml"/><Relationship Id="rId16" Type="http://schemas.openxmlformats.org/officeDocument/2006/relationships/tags" Target="../tags/tag131.xml"/><Relationship Id="rId20" Type="http://schemas.openxmlformats.org/officeDocument/2006/relationships/tags" Target="../tags/tag135.xml"/><Relationship Id="rId29" Type="http://schemas.openxmlformats.org/officeDocument/2006/relationships/tags" Target="../tags/tag144.xml"/><Relationship Id="rId41" Type="http://schemas.openxmlformats.org/officeDocument/2006/relationships/tags" Target="../tags/tag156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24" Type="http://schemas.openxmlformats.org/officeDocument/2006/relationships/tags" Target="../tags/tag139.xml"/><Relationship Id="rId32" Type="http://schemas.openxmlformats.org/officeDocument/2006/relationships/tags" Target="../tags/tag147.xml"/><Relationship Id="rId37" Type="http://schemas.openxmlformats.org/officeDocument/2006/relationships/tags" Target="../tags/tag152.xml"/><Relationship Id="rId40" Type="http://schemas.openxmlformats.org/officeDocument/2006/relationships/tags" Target="../tags/tag155.xml"/><Relationship Id="rId5" Type="http://schemas.openxmlformats.org/officeDocument/2006/relationships/tags" Target="../tags/tag120.xml"/><Relationship Id="rId15" Type="http://schemas.openxmlformats.org/officeDocument/2006/relationships/tags" Target="../tags/tag130.xml"/><Relationship Id="rId23" Type="http://schemas.openxmlformats.org/officeDocument/2006/relationships/tags" Target="../tags/tag138.xml"/><Relationship Id="rId28" Type="http://schemas.openxmlformats.org/officeDocument/2006/relationships/tags" Target="../tags/tag143.xml"/><Relationship Id="rId36" Type="http://schemas.openxmlformats.org/officeDocument/2006/relationships/tags" Target="../tags/tag151.xml"/><Relationship Id="rId10" Type="http://schemas.openxmlformats.org/officeDocument/2006/relationships/tags" Target="../tags/tag125.xml"/><Relationship Id="rId19" Type="http://schemas.openxmlformats.org/officeDocument/2006/relationships/tags" Target="../tags/tag134.xml"/><Relationship Id="rId31" Type="http://schemas.openxmlformats.org/officeDocument/2006/relationships/tags" Target="../tags/tag146.xml"/><Relationship Id="rId4" Type="http://schemas.openxmlformats.org/officeDocument/2006/relationships/tags" Target="../tags/tag119.xml"/><Relationship Id="rId9" Type="http://schemas.openxmlformats.org/officeDocument/2006/relationships/tags" Target="../tags/tag124.xml"/><Relationship Id="rId14" Type="http://schemas.openxmlformats.org/officeDocument/2006/relationships/tags" Target="../tags/tag129.xml"/><Relationship Id="rId22" Type="http://schemas.openxmlformats.org/officeDocument/2006/relationships/tags" Target="../tags/tag137.xml"/><Relationship Id="rId27" Type="http://schemas.openxmlformats.org/officeDocument/2006/relationships/tags" Target="../tags/tag142.xml"/><Relationship Id="rId30" Type="http://schemas.openxmlformats.org/officeDocument/2006/relationships/tags" Target="../tags/tag145.xml"/><Relationship Id="rId35" Type="http://schemas.openxmlformats.org/officeDocument/2006/relationships/tags" Target="../tags/tag150.xml"/><Relationship Id="rId43" Type="http://schemas.openxmlformats.org/officeDocument/2006/relationships/notesSlide" Target="../notesSlides/notesSlide7.xml"/><Relationship Id="rId8" Type="http://schemas.openxmlformats.org/officeDocument/2006/relationships/tags" Target="../tags/tag123.xml"/><Relationship Id="rId3" Type="http://schemas.openxmlformats.org/officeDocument/2006/relationships/tags" Target="../tags/tag118.xml"/><Relationship Id="rId12" Type="http://schemas.openxmlformats.org/officeDocument/2006/relationships/tags" Target="../tags/tag127.xml"/><Relationship Id="rId17" Type="http://schemas.openxmlformats.org/officeDocument/2006/relationships/tags" Target="../tags/tag132.xml"/><Relationship Id="rId25" Type="http://schemas.openxmlformats.org/officeDocument/2006/relationships/tags" Target="../tags/tag140.xml"/><Relationship Id="rId33" Type="http://schemas.openxmlformats.org/officeDocument/2006/relationships/tags" Target="../tags/tag148.xml"/><Relationship Id="rId38" Type="http://schemas.openxmlformats.org/officeDocument/2006/relationships/tags" Target="../tags/tag1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8">
            <a:extLst>
              <a:ext uri="{FF2B5EF4-FFF2-40B4-BE49-F238E27FC236}">
                <a16:creationId xmlns:a16="http://schemas.microsoft.com/office/drawing/2014/main" id="{BEF5A4A7-3A01-68CD-2E69-7C0F653CEE2A}"/>
              </a:ext>
            </a:extLst>
          </p:cNvPr>
          <p:cNvGrpSpPr/>
          <p:nvPr/>
        </p:nvGrpSpPr>
        <p:grpSpPr>
          <a:xfrm>
            <a:off x="7385379" y="3375594"/>
            <a:ext cx="4806621" cy="3482406"/>
            <a:chOff x="0" y="0"/>
            <a:chExt cx="406400" cy="187305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171934B-E211-5CFB-E891-FC9D6993F3D7}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8223B">
                <a:alpha val="80000"/>
              </a:srgbClr>
            </a:solidFill>
          </p:spPr>
          <p:txBody>
            <a:bodyPr/>
            <a:lstStyle/>
            <a:p>
              <a:endParaRPr lang="en-US">
                <a:solidFill>
                  <a:srgbClr val="DB1F48"/>
                </a:solidFill>
              </a:endParaRPr>
            </a:p>
          </p:txBody>
        </p: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D060397E-251D-D6DE-DB9B-F66B4F744D14}"/>
                </a:ext>
              </a:extLst>
            </p:cNvPr>
            <p:cNvSpPr txBox="1"/>
            <p:nvPr/>
          </p:nvSpPr>
          <p:spPr>
            <a:xfrm>
              <a:off x="127000" y="-38100"/>
              <a:ext cx="5588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>
                <a:solidFill>
                  <a:srgbClr val="DB1F48"/>
                </a:solidFill>
              </a:endParaRPr>
            </a:p>
          </p:txBody>
        </p:sp>
      </p:grpSp>
      <p:grpSp>
        <p:nvGrpSpPr>
          <p:cNvPr id="4" name="Group 2">
            <a:extLst>
              <a:ext uri="{FF2B5EF4-FFF2-40B4-BE49-F238E27FC236}">
                <a16:creationId xmlns:a16="http://schemas.microsoft.com/office/drawing/2014/main" id="{361FCBEB-F021-D4CE-622A-6D97D8329CD6}"/>
              </a:ext>
            </a:extLst>
          </p:cNvPr>
          <p:cNvGrpSpPr/>
          <p:nvPr/>
        </p:nvGrpSpPr>
        <p:grpSpPr>
          <a:xfrm rot="-10800000">
            <a:off x="5382276" y="-1"/>
            <a:ext cx="13002333" cy="7221415"/>
            <a:chOff x="0" y="0"/>
            <a:chExt cx="406400" cy="187305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8C730910-C5CA-C4FD-6838-48E27FB2B45C}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436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53A0903F-66FF-EDE6-776D-57BF19D0149B}"/>
                </a:ext>
              </a:extLst>
            </p:cNvPr>
            <p:cNvSpPr txBox="1"/>
            <p:nvPr/>
          </p:nvSpPr>
          <p:spPr>
            <a:xfrm>
              <a:off x="127000" y="-38100"/>
              <a:ext cx="5588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5">
            <a:extLst>
              <a:ext uri="{FF2B5EF4-FFF2-40B4-BE49-F238E27FC236}">
                <a16:creationId xmlns:a16="http://schemas.microsoft.com/office/drawing/2014/main" id="{7709A718-186E-EAF4-4704-F0576ED4FB1F}"/>
              </a:ext>
            </a:extLst>
          </p:cNvPr>
          <p:cNvSpPr txBox="1"/>
          <p:nvPr/>
        </p:nvSpPr>
        <p:spPr>
          <a:xfrm>
            <a:off x="891628" y="3137210"/>
            <a:ext cx="9644794" cy="1384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799"/>
              </a:lnSpc>
            </a:pPr>
            <a:endParaRPr>
              <a:latin typeface="Montserrat" panose="00000500000000000000" pitchFamily="2" charset="0"/>
            </a:endParaRPr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20107B0E-E276-AEBD-D641-BAC0A788E5AD}"/>
              </a:ext>
            </a:extLst>
          </p:cNvPr>
          <p:cNvGrpSpPr/>
          <p:nvPr/>
        </p:nvGrpSpPr>
        <p:grpSpPr>
          <a:xfrm>
            <a:off x="9841010" y="190164"/>
            <a:ext cx="832484" cy="832484"/>
            <a:chOff x="0" y="0"/>
            <a:chExt cx="812800" cy="812800"/>
          </a:xfrm>
        </p:grpSpPr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A725018C-F4D2-EA4C-4216-D96676285D0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2E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18">
              <a:extLst>
                <a:ext uri="{FF2B5EF4-FFF2-40B4-BE49-F238E27FC236}">
                  <a16:creationId xmlns:a16="http://schemas.microsoft.com/office/drawing/2014/main" id="{63E179B1-13E7-87FB-FD78-4C16B2ABC4BF}"/>
                </a:ext>
              </a:extLst>
            </p:cNvPr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116" tIns="10116" rIns="10116" bIns="10116" rtlCol="0" anchor="ctr"/>
            <a:lstStyle/>
            <a:p>
              <a:pPr algn="ctr">
                <a:lnSpc>
                  <a:spcPts val="52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19">
            <a:extLst>
              <a:ext uri="{FF2B5EF4-FFF2-40B4-BE49-F238E27FC236}">
                <a16:creationId xmlns:a16="http://schemas.microsoft.com/office/drawing/2014/main" id="{C1C10913-22EE-AA29-43E2-6E7CFFE38239}"/>
              </a:ext>
            </a:extLst>
          </p:cNvPr>
          <p:cNvSpPr/>
          <p:nvPr/>
        </p:nvSpPr>
        <p:spPr>
          <a:xfrm>
            <a:off x="10009426" y="275972"/>
            <a:ext cx="495651" cy="660869"/>
          </a:xfrm>
          <a:custGeom>
            <a:avLst/>
            <a:gdLst/>
            <a:ahLst/>
            <a:cxnLst/>
            <a:rect l="l" t="t" r="r" b="b"/>
            <a:pathLst>
              <a:path w="495651" h="660869">
                <a:moveTo>
                  <a:pt x="0" y="0"/>
                </a:moveTo>
                <a:lnTo>
                  <a:pt x="495652" y="0"/>
                </a:lnTo>
                <a:lnTo>
                  <a:pt x="495652" y="660869"/>
                </a:lnTo>
                <a:lnTo>
                  <a:pt x="0" y="660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933D7E5A-5E81-75F1-F530-3B8D9DAA654E}"/>
              </a:ext>
            </a:extLst>
          </p:cNvPr>
          <p:cNvSpPr txBox="1"/>
          <p:nvPr/>
        </p:nvSpPr>
        <p:spPr>
          <a:xfrm>
            <a:off x="8030348" y="412865"/>
            <a:ext cx="1638848" cy="170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3"/>
              </a:lnSpc>
            </a:pPr>
            <a:r>
              <a:rPr lang="en-US" sz="995" dirty="0">
                <a:solidFill>
                  <a:srgbClr val="FAF2E9"/>
                </a:solidFill>
                <a:latin typeface="Montserrat"/>
              </a:rPr>
              <a:t>WIEDZA DLA PM’A</a:t>
            </a:r>
          </a:p>
        </p:txBody>
      </p:sp>
      <p:grpSp>
        <p:nvGrpSpPr>
          <p:cNvPr id="23" name="Group 21">
            <a:extLst>
              <a:ext uri="{FF2B5EF4-FFF2-40B4-BE49-F238E27FC236}">
                <a16:creationId xmlns:a16="http://schemas.microsoft.com/office/drawing/2014/main" id="{EA468565-EB1C-E24E-4F2C-667279D5CCDC}"/>
              </a:ext>
            </a:extLst>
          </p:cNvPr>
          <p:cNvGrpSpPr/>
          <p:nvPr/>
        </p:nvGrpSpPr>
        <p:grpSpPr>
          <a:xfrm>
            <a:off x="612457" y="1792149"/>
            <a:ext cx="10696266" cy="4167705"/>
            <a:chOff x="-95985" y="-760149"/>
            <a:chExt cx="14261687" cy="5556940"/>
          </a:xfrm>
        </p:grpSpPr>
        <p:sp>
          <p:nvSpPr>
            <p:cNvPr id="24" name="TextBox 22">
              <a:extLst>
                <a:ext uri="{FF2B5EF4-FFF2-40B4-BE49-F238E27FC236}">
                  <a16:creationId xmlns:a16="http://schemas.microsoft.com/office/drawing/2014/main" id="{397224B8-C040-AA1F-7A32-8EDBB68A2E3C}"/>
                </a:ext>
              </a:extLst>
            </p:cNvPr>
            <p:cNvSpPr txBox="1"/>
            <p:nvPr/>
          </p:nvSpPr>
          <p:spPr>
            <a:xfrm>
              <a:off x="0" y="4089189"/>
              <a:ext cx="14165702" cy="7076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79"/>
                </a:lnSpc>
              </a:pPr>
              <a:endParaRPr/>
            </a:p>
          </p:txBody>
        </p:sp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7608B935-5E07-ABDA-2D01-56AC109DC92E}"/>
                </a:ext>
              </a:extLst>
            </p:cNvPr>
            <p:cNvSpPr txBox="1"/>
            <p:nvPr/>
          </p:nvSpPr>
          <p:spPr>
            <a:xfrm>
              <a:off x="-95985" y="-760149"/>
              <a:ext cx="14165702" cy="18311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2479"/>
                </a:lnSpc>
              </a:pPr>
              <a:r>
                <a:rPr lang="pl-PL" sz="5400" dirty="0">
                  <a:solidFill>
                    <a:srgbClr val="DB1F48"/>
                  </a:solidFill>
                  <a:latin typeface="Montserrat" panose="00000500000000000000" pitchFamily="2" charset="0"/>
                </a:rPr>
                <a:t>Roadmap projektu</a:t>
              </a:r>
              <a:endParaRPr lang="en-US" sz="5400" dirty="0">
                <a:solidFill>
                  <a:srgbClr val="DB1F48"/>
                </a:solidFill>
                <a:latin typeface="Montserrat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697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915"/>
    </mc:Choice>
    <mc:Fallback xmlns="">
      <p:transition spd="slow" advTm="19991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6">
            <a:extLst>
              <a:ext uri="{FF2B5EF4-FFF2-40B4-BE49-F238E27FC236}">
                <a16:creationId xmlns:a16="http://schemas.microsoft.com/office/drawing/2014/main" id="{3700DF3F-FACD-A3C7-6000-96E4822E6866}"/>
              </a:ext>
            </a:extLst>
          </p:cNvPr>
          <p:cNvSpPr/>
          <p:nvPr/>
        </p:nvSpPr>
        <p:spPr>
          <a:xfrm>
            <a:off x="0" y="872803"/>
            <a:ext cx="9144000" cy="422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96699D-ED38-CF5E-7CE6-4C839CB09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870"/>
            <a:ext cx="3806283" cy="857250"/>
          </a:xfrm>
        </p:spPr>
        <p:txBody>
          <a:bodyPr>
            <a:normAutofit/>
          </a:bodyPr>
          <a:lstStyle/>
          <a:p>
            <a:pPr algn="l"/>
            <a:r>
              <a:rPr lang="pl-PL" sz="2800" b="1" dirty="0">
                <a:solidFill>
                  <a:schemeClr val="accent5"/>
                </a:solidFill>
              </a:rPr>
              <a:t>Roadmap</a:t>
            </a:r>
            <a:endParaRPr lang="en-GB" sz="2800" b="1" dirty="0">
              <a:solidFill>
                <a:schemeClr val="accent5"/>
              </a:solidFill>
            </a:endParaRPr>
          </a:p>
        </p:txBody>
      </p:sp>
      <p:sp>
        <p:nvSpPr>
          <p:cNvPr id="6" name="OTLSHAPE_SL_19867ef1ce2b46c8888ac5094bd46420_BackgroundRectangle">
            <a:extLst>
              <a:ext uri="{FF2B5EF4-FFF2-40B4-BE49-F238E27FC236}">
                <a16:creationId xmlns:a16="http://schemas.microsoft.com/office/drawing/2014/main" id="{98A17D10-C0C9-C375-F03C-1DE7B382AD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4977" y="4766086"/>
            <a:ext cx="12177618" cy="1759715"/>
          </a:xfrm>
          <a:prstGeom prst="rect">
            <a:avLst/>
          </a:prstGeom>
          <a:solidFill>
            <a:srgbClr val="FAF2E9">
              <a:alpha val="14902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TLSHAPE_SL_e5f2b54cc09b484697a60147fb763d90_BackgroundRectangle">
            <a:extLst>
              <a:ext uri="{FF2B5EF4-FFF2-40B4-BE49-F238E27FC236}">
                <a16:creationId xmlns:a16="http://schemas.microsoft.com/office/drawing/2014/main" id="{86B2E6A7-C360-C327-7C13-1050833283C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8244" y="2858622"/>
            <a:ext cx="12177618" cy="1894224"/>
          </a:xfrm>
          <a:prstGeom prst="rect">
            <a:avLst/>
          </a:prstGeom>
          <a:solidFill>
            <a:schemeClr val="accent5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TLSHAPE_SL_d0a0bb0d1fc041dcae3f3d5d731aa83b_BackgroundRectangle">
            <a:extLst>
              <a:ext uri="{FF2B5EF4-FFF2-40B4-BE49-F238E27FC236}">
                <a16:creationId xmlns:a16="http://schemas.microsoft.com/office/drawing/2014/main" id="{6840D794-D6CC-FEDB-5BFB-D7D60A12B7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244" y="969591"/>
            <a:ext cx="12177618" cy="1908492"/>
          </a:xfrm>
          <a:prstGeom prst="rect">
            <a:avLst/>
          </a:prstGeom>
          <a:solidFill>
            <a:schemeClr val="accent4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TLSHAPE_TB_00000000000000000000000000000000_ScaleContainer">
            <a:extLst>
              <a:ext uri="{FF2B5EF4-FFF2-40B4-BE49-F238E27FC236}">
                <a16:creationId xmlns:a16="http://schemas.microsoft.com/office/drawing/2014/main" id="{752B3F35-D00D-3FEB-2359-455E3CEAF66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243" y="6550714"/>
            <a:ext cx="12156423" cy="321161"/>
          </a:xfrm>
          <a:prstGeom prst="round2DiagRect">
            <a:avLst>
              <a:gd name="adj1" fmla="val 100000"/>
              <a:gd name="adj2" fmla="val 0"/>
            </a:avLst>
          </a:prstGeom>
          <a:solidFill>
            <a:schemeClr val="bg2">
              <a:lumMod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TLSHAPE_SL_19867ef1ce2b46c8888ac5094bd46420_HeaderRectangle">
            <a:extLst>
              <a:ext uri="{FF2B5EF4-FFF2-40B4-BE49-F238E27FC236}">
                <a16:creationId xmlns:a16="http://schemas.microsoft.com/office/drawing/2014/main" id="{653BE4EE-DCD4-13D6-CF5C-9EB7CC986D7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107" y="4752846"/>
            <a:ext cx="1006180" cy="1805791"/>
          </a:xfrm>
          <a:prstGeom prst="rect">
            <a:avLst/>
          </a:prstGeom>
          <a:solidFill>
            <a:srgbClr val="74491A"/>
          </a:solidFill>
          <a:ln w="12700" cap="flat" cmpd="sng" algn="ctr">
            <a:solidFill>
              <a:srgbClr val="74491A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TLSHAPE_SL_e5f2b54cc09b484697a60147fb763d90_HeaderRectangle">
            <a:extLst>
              <a:ext uri="{FF2B5EF4-FFF2-40B4-BE49-F238E27FC236}">
                <a16:creationId xmlns:a16="http://schemas.microsoft.com/office/drawing/2014/main" id="{42699936-F262-07BB-8933-6CB0B854B3B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" y="2888787"/>
            <a:ext cx="1018736" cy="1869376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TLSHAPE_SL_d0a0bb0d1fc041dcae3f3d5d731aa83b_HeaderRectangle">
            <a:extLst>
              <a:ext uri="{FF2B5EF4-FFF2-40B4-BE49-F238E27FC236}">
                <a16:creationId xmlns:a16="http://schemas.microsoft.com/office/drawing/2014/main" id="{53D1E112-ED4A-8F98-7DAB-83569A78D04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" y="969592"/>
            <a:ext cx="1018736" cy="193865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OTLSHAPE_G_00000000000000000000000000000000_ShapeBelow0">
            <a:extLst>
              <a:ext uri="{FF2B5EF4-FFF2-40B4-BE49-F238E27FC236}">
                <a16:creationId xmlns:a16="http://schemas.microsoft.com/office/drawing/2014/main" id="{9FF8DDC1-01E9-83CD-F573-CFCD4D0DD0E3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5779912" y="969987"/>
            <a:ext cx="0" cy="5901888"/>
          </a:xfrm>
          <a:prstGeom prst="line">
            <a:avLst/>
          </a:prstGeom>
          <a:ln w="9525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OTLSHAPE_G_00000000000000000000000000000000_ShapeBelow2">
            <a:extLst>
              <a:ext uri="{FF2B5EF4-FFF2-40B4-BE49-F238E27FC236}">
                <a16:creationId xmlns:a16="http://schemas.microsoft.com/office/drawing/2014/main" id="{566E46D7-1449-DEFC-79F9-118276AC9457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 flipH="1">
            <a:off x="3249382" y="980888"/>
            <a:ext cx="26074" cy="5914650"/>
          </a:xfrm>
          <a:prstGeom prst="line">
            <a:avLst/>
          </a:prstGeom>
          <a:ln w="9525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TLSHAPE_SL_e5f2b54cc09b484697a60147fb763d90_Header">
            <a:extLst>
              <a:ext uri="{FF2B5EF4-FFF2-40B4-BE49-F238E27FC236}">
                <a16:creationId xmlns:a16="http://schemas.microsoft.com/office/drawing/2014/main" id="{FBA99B25-8097-206C-1424-EB5EC1DD87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531" y="5522513"/>
            <a:ext cx="855399" cy="22326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050" b="1" dirty="0" err="1">
                <a:solidFill>
                  <a:schemeClr val="bg1"/>
                </a:solidFill>
                <a:latin typeface="Calibri" panose="020F0502020204030204" pitchFamily="34" charset="0"/>
              </a:rPr>
              <a:t>Dev</a:t>
            </a:r>
            <a:endParaRPr lang="en-US" sz="10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OTLSHAPE_TB_00000000000000000000000000000000_TimescaleInterval1">
            <a:extLst>
              <a:ext uri="{FF2B5EF4-FFF2-40B4-BE49-F238E27FC236}">
                <a16:creationId xmlns:a16="http://schemas.microsoft.com/office/drawing/2014/main" id="{97044E25-747B-EC6F-33E6-07C5546E41CC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821769" y="6519794"/>
            <a:ext cx="3127583" cy="36724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Listopad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OTLSHAPE_TB_00000000000000000000000000000000_TimescaleInterval3">
            <a:extLst>
              <a:ext uri="{FF2B5EF4-FFF2-40B4-BE49-F238E27FC236}">
                <a16:creationId xmlns:a16="http://schemas.microsoft.com/office/drawing/2014/main" id="{A2789FC0-4DBB-D377-5D3A-57CC8D16AB6A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234373" y="6542564"/>
            <a:ext cx="1778058" cy="30765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Wrzesień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OTLSHAPE_TB_00000000000000000000000000000000_TimescaleInterval4">
            <a:extLst>
              <a:ext uri="{FF2B5EF4-FFF2-40B4-BE49-F238E27FC236}">
                <a16:creationId xmlns:a16="http://schemas.microsoft.com/office/drawing/2014/main" id="{C7EA174C-B14A-2284-AF21-1C0C5E902029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297409" y="6519794"/>
            <a:ext cx="2364020" cy="39828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Październik</a:t>
            </a:r>
            <a:r>
              <a:rPr lang="en-US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3" name="OTLSHAPE_SL_d0a0bb0d1fc041dcae3f3d5d731aa83b_Header">
            <a:extLst>
              <a:ext uri="{FF2B5EF4-FFF2-40B4-BE49-F238E27FC236}">
                <a16:creationId xmlns:a16="http://schemas.microsoft.com/office/drawing/2014/main" id="{CA270F91-34B3-B3DC-827F-DFD4955E75A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76690" y="3653682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A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OTLSHAPE_TB_00000000000000000000000000000000_TimescaleInterval1">
            <a:extLst>
              <a:ext uri="{FF2B5EF4-FFF2-40B4-BE49-F238E27FC236}">
                <a16:creationId xmlns:a16="http://schemas.microsoft.com/office/drawing/2014/main" id="{18CEC4BD-A032-99A4-8203-5BD894810B60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24602" y="6497251"/>
            <a:ext cx="297861" cy="3211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050" spc="-38" dirty="0">
                <a:solidFill>
                  <a:schemeClr val="lt1"/>
                </a:solidFill>
                <a:latin typeface="Calibri" panose="020F0502020204030204" pitchFamily="34" charset="0"/>
              </a:rPr>
              <a:t>2023: </a:t>
            </a:r>
          </a:p>
        </p:txBody>
      </p:sp>
      <p:sp>
        <p:nvSpPr>
          <p:cNvPr id="31" name="OTLSHAPE_SLM_cb319515330a4686adace750669455a1_Title">
            <a:extLst>
              <a:ext uri="{FF2B5EF4-FFF2-40B4-BE49-F238E27FC236}">
                <a16:creationId xmlns:a16="http://schemas.microsoft.com/office/drawing/2014/main" id="{F479EA18-94FB-E746-5192-CB0761916B07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303824" y="1200191"/>
            <a:ext cx="3273661" cy="6129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pl-PL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Opracowanie założeń do kampanii sprzedażowej</a:t>
            </a:r>
          </a:p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 </a:t>
            </a:r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OTLSHAPE_SLM_cb319515330a4686adace750669455a1_Title">
            <a:extLst>
              <a:ext uri="{FF2B5EF4-FFF2-40B4-BE49-F238E27FC236}">
                <a16:creationId xmlns:a16="http://schemas.microsoft.com/office/drawing/2014/main" id="{14609557-45DC-8C3C-9620-3F076D6D6AC9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5933586" y="1708540"/>
            <a:ext cx="2522528" cy="4086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Przygotowanie materiałów do kampanii marketingowej</a:t>
            </a:r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OTLSHAPE_SLM_cb319515330a4686adace750669455a1_Title">
            <a:extLst>
              <a:ext uri="{FF2B5EF4-FFF2-40B4-BE49-F238E27FC236}">
                <a16:creationId xmlns:a16="http://schemas.microsoft.com/office/drawing/2014/main" id="{7E67EC1C-900D-BDEF-1B66-9F9CE6B1E4EE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5085069" y="1197051"/>
            <a:ext cx="1898846" cy="4086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Opracowanie strategii  marketingowej</a:t>
            </a:r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cxnSp>
        <p:nvCxnSpPr>
          <p:cNvPr id="42" name="OTLSHAPE_G_00000000000000000000000000000000_ShapeBelow0">
            <a:extLst>
              <a:ext uri="{FF2B5EF4-FFF2-40B4-BE49-F238E27FC236}">
                <a16:creationId xmlns:a16="http://schemas.microsoft.com/office/drawing/2014/main" id="{28EEF680-4E20-74A4-5BF5-0E48BE076334}"/>
              </a:ext>
            </a:extLst>
          </p:cNvPr>
          <p:cNvCxnSpPr>
            <a:cxnSpLocks/>
          </p:cNvCxnSpPr>
          <p:nvPr>
            <p:custDataLst>
              <p:tags r:id="rId19"/>
            </p:custDataLst>
          </p:nvPr>
        </p:nvCxnSpPr>
        <p:spPr>
          <a:xfrm>
            <a:off x="9053113" y="1001034"/>
            <a:ext cx="0" cy="5894504"/>
          </a:xfrm>
          <a:prstGeom prst="line">
            <a:avLst/>
          </a:prstGeom>
          <a:ln w="9525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TLSHAPE_TB_00000000000000000000000000000000_TimescaleInterval3">
            <a:extLst>
              <a:ext uri="{FF2B5EF4-FFF2-40B4-BE49-F238E27FC236}">
                <a16:creationId xmlns:a16="http://schemas.microsoft.com/office/drawing/2014/main" id="{FD5738D5-FE54-0126-C8E3-E4EABBBA27C3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9144000" y="6525800"/>
            <a:ext cx="2923396" cy="36973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Grudzień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OTLSHAPE_SL_d0a0bb0d1fc041dcae3f3d5d731aa83b_Header">
            <a:extLst>
              <a:ext uri="{FF2B5EF4-FFF2-40B4-BE49-F238E27FC236}">
                <a16:creationId xmlns:a16="http://schemas.microsoft.com/office/drawing/2014/main" id="{5C9274D5-AAC2-41BE-D78E-F8B5DA314049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46532" y="1787519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Marketing i sprzedaż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62" name="Łącznik: łamany 61">
            <a:extLst>
              <a:ext uri="{FF2B5EF4-FFF2-40B4-BE49-F238E27FC236}">
                <a16:creationId xmlns:a16="http://schemas.microsoft.com/office/drawing/2014/main" id="{906404BC-2253-254E-D1EA-0C643E1B52C1}"/>
              </a:ext>
            </a:extLst>
          </p:cNvPr>
          <p:cNvCxnSpPr>
            <a:cxnSpLocks/>
            <a:stCxn id="40" idx="2"/>
            <a:endCxn id="33" idx="1"/>
          </p:cNvCxnSpPr>
          <p:nvPr/>
        </p:nvCxnSpPr>
        <p:spPr>
          <a:xfrm rot="5400000">
            <a:off x="5830450" y="1708810"/>
            <a:ext cx="307178" cy="100906"/>
          </a:xfrm>
          <a:prstGeom prst="bentConnector4">
            <a:avLst>
              <a:gd name="adj1" fmla="val 16744"/>
              <a:gd name="adj2" fmla="val 326547"/>
            </a:avLst>
          </a:prstGeom>
          <a:ln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TLSHAPE_SLM_cb319515330a4686adace750669455a1_Title">
            <a:extLst>
              <a:ext uri="{FF2B5EF4-FFF2-40B4-BE49-F238E27FC236}">
                <a16:creationId xmlns:a16="http://schemas.microsoft.com/office/drawing/2014/main" id="{C4E4AD9A-6845-48ED-FF57-3C6AA0CF3E25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3540526" y="1928688"/>
            <a:ext cx="1436174" cy="81724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Akceptacja planu sprzedażowego i założeń do kampanii sprzedażowej </a:t>
            </a:r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Flowchart: Decision 60">
            <a:extLst>
              <a:ext uri="{FF2B5EF4-FFF2-40B4-BE49-F238E27FC236}">
                <a16:creationId xmlns:a16="http://schemas.microsoft.com/office/drawing/2014/main" id="{960D4F86-60CC-F47C-3BF4-AD5243C6D4FB}"/>
              </a:ext>
            </a:extLst>
          </p:cNvPr>
          <p:cNvSpPr/>
          <p:nvPr/>
        </p:nvSpPr>
        <p:spPr>
          <a:xfrm>
            <a:off x="3349498" y="1989610"/>
            <a:ext cx="232205" cy="228192"/>
          </a:xfrm>
          <a:prstGeom prst="flowChartDecision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68" name="Łącznik: łamany 67">
            <a:extLst>
              <a:ext uri="{FF2B5EF4-FFF2-40B4-BE49-F238E27FC236}">
                <a16:creationId xmlns:a16="http://schemas.microsoft.com/office/drawing/2014/main" id="{98E2D312-FF00-A673-9AF4-27CFE3AA39B6}"/>
              </a:ext>
            </a:extLst>
          </p:cNvPr>
          <p:cNvCxnSpPr>
            <a:cxnSpLocks/>
            <a:stCxn id="31" idx="2"/>
            <a:endCxn id="67" idx="1"/>
          </p:cNvCxnSpPr>
          <p:nvPr/>
        </p:nvCxnSpPr>
        <p:spPr>
          <a:xfrm rot="16200000" flipH="1">
            <a:off x="2978497" y="1775282"/>
            <a:ext cx="524186" cy="599871"/>
          </a:xfrm>
          <a:prstGeom prst="bentConnector2">
            <a:avLst/>
          </a:prstGeom>
          <a:ln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TLSHAPE_SLM_cb319515330a4686adace750669455a1_Title">
            <a:extLst>
              <a:ext uri="{FF2B5EF4-FFF2-40B4-BE49-F238E27FC236}">
                <a16:creationId xmlns:a16="http://schemas.microsoft.com/office/drawing/2014/main" id="{366E5C7E-4121-2C5E-301E-01330976EC63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1260170" y="5262516"/>
            <a:ext cx="2021663" cy="2043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Testowanie wersji 14.5</a:t>
            </a:r>
          </a:p>
        </p:txBody>
      </p:sp>
      <p:sp>
        <p:nvSpPr>
          <p:cNvPr id="75" name="OTLSHAPE_SLM_cb319515330a4686adace750669455a1_Title">
            <a:extLst>
              <a:ext uri="{FF2B5EF4-FFF2-40B4-BE49-F238E27FC236}">
                <a16:creationId xmlns:a16="http://schemas.microsoft.com/office/drawing/2014/main" id="{AF88C640-3F41-EA72-4C13-2B6915D4630A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2935560" y="5584624"/>
            <a:ext cx="607152" cy="61293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pl-PL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Release</a:t>
            </a:r>
          </a:p>
          <a:p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Flowchart: Decision 60">
            <a:extLst>
              <a:ext uri="{FF2B5EF4-FFF2-40B4-BE49-F238E27FC236}">
                <a16:creationId xmlns:a16="http://schemas.microsoft.com/office/drawing/2014/main" id="{B5D79ED7-11A6-E50C-066C-E9EDC74C75BC}"/>
              </a:ext>
            </a:extLst>
          </p:cNvPr>
          <p:cNvSpPr/>
          <p:nvPr/>
        </p:nvSpPr>
        <p:spPr>
          <a:xfrm>
            <a:off x="2809783" y="5622497"/>
            <a:ext cx="232205" cy="228192"/>
          </a:xfrm>
          <a:prstGeom prst="flowChartDecisi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77" name="Łącznik: łamany 76">
            <a:extLst>
              <a:ext uri="{FF2B5EF4-FFF2-40B4-BE49-F238E27FC236}">
                <a16:creationId xmlns:a16="http://schemas.microsoft.com/office/drawing/2014/main" id="{8BFDBDEE-89D5-DB7F-A6B7-A439535ED455}"/>
              </a:ext>
            </a:extLst>
          </p:cNvPr>
          <p:cNvCxnSpPr>
            <a:cxnSpLocks/>
            <a:stCxn id="74" idx="1"/>
            <a:endCxn id="75" idx="1"/>
          </p:cNvCxnSpPr>
          <p:nvPr/>
        </p:nvCxnSpPr>
        <p:spPr>
          <a:xfrm rot="10800000" flipH="1" flipV="1">
            <a:off x="1260170" y="5364671"/>
            <a:ext cx="1675390" cy="526419"/>
          </a:xfrm>
          <a:prstGeom prst="bentConnector3">
            <a:avLst>
              <a:gd name="adj1" fmla="val 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OTLSHAPE_SLM_cb319515330a4686adace750669455a1_Title">
            <a:extLst>
              <a:ext uri="{FF2B5EF4-FFF2-40B4-BE49-F238E27FC236}">
                <a16:creationId xmlns:a16="http://schemas.microsoft.com/office/drawing/2014/main" id="{9C67F5B5-5357-A326-650F-F4C79C50FAE4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6026975" y="5145113"/>
            <a:ext cx="2379145" cy="2043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Opracowanie wymagań dla wersji 15</a:t>
            </a:r>
          </a:p>
        </p:txBody>
      </p:sp>
      <p:sp>
        <p:nvSpPr>
          <p:cNvPr id="83" name="OTLSHAPE_SLM_cb319515330a4686adace750669455a1_Title">
            <a:extLst>
              <a:ext uri="{FF2B5EF4-FFF2-40B4-BE49-F238E27FC236}">
                <a16:creationId xmlns:a16="http://schemas.microsoft.com/office/drawing/2014/main" id="{5D590D63-3D54-1032-3BF7-952144FCA67F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227719" y="3003311"/>
            <a:ext cx="2021663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Sprawdzenie instrukcji obsługi </a:t>
            </a:r>
          </a:p>
        </p:txBody>
      </p:sp>
      <p:sp>
        <p:nvSpPr>
          <p:cNvPr id="84" name="OTLSHAPE_SLM_cb319515330a4686adace750669455a1_Title">
            <a:extLst>
              <a:ext uri="{FF2B5EF4-FFF2-40B4-BE49-F238E27FC236}">
                <a16:creationId xmlns:a16="http://schemas.microsoft.com/office/drawing/2014/main" id="{FD80A386-5A43-9D01-5F57-D0EDF41A2DC3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2422998" y="3718104"/>
            <a:ext cx="1275390" cy="2043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Projekt badań</a:t>
            </a:r>
          </a:p>
        </p:txBody>
      </p:sp>
      <p:sp>
        <p:nvSpPr>
          <p:cNvPr id="85" name="OTLSHAPE_SLM_cb319515330a4686adace750669455a1_Title">
            <a:extLst>
              <a:ext uri="{FF2B5EF4-FFF2-40B4-BE49-F238E27FC236}">
                <a16:creationId xmlns:a16="http://schemas.microsoft.com/office/drawing/2014/main" id="{D33FED2B-7C4B-80FB-97BD-1CCA9B10B883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1881504" y="3365186"/>
            <a:ext cx="2021663" cy="2043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Badania rynku</a:t>
            </a:r>
          </a:p>
        </p:txBody>
      </p:sp>
      <p:sp>
        <p:nvSpPr>
          <p:cNvPr id="86" name="OTLSHAPE_SLM_cb319515330a4686adace750669455a1_Title">
            <a:extLst>
              <a:ext uri="{FF2B5EF4-FFF2-40B4-BE49-F238E27FC236}">
                <a16:creationId xmlns:a16="http://schemas.microsoft.com/office/drawing/2014/main" id="{B15E8A56-67EE-6375-F9A7-733C3DCC0159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3527953" y="4082281"/>
            <a:ext cx="2200302" cy="2043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Spotkania z klientami</a:t>
            </a:r>
          </a:p>
        </p:txBody>
      </p:sp>
      <p:cxnSp>
        <p:nvCxnSpPr>
          <p:cNvPr id="87" name="Łącznik: łamany 86">
            <a:extLst>
              <a:ext uri="{FF2B5EF4-FFF2-40B4-BE49-F238E27FC236}">
                <a16:creationId xmlns:a16="http://schemas.microsoft.com/office/drawing/2014/main" id="{EC9F1CFC-A66F-66E4-E053-067840686E0F}"/>
              </a:ext>
            </a:extLst>
          </p:cNvPr>
          <p:cNvCxnSpPr>
            <a:cxnSpLocks/>
            <a:stCxn id="85" idx="1"/>
            <a:endCxn id="84" idx="1"/>
          </p:cNvCxnSpPr>
          <p:nvPr/>
        </p:nvCxnSpPr>
        <p:spPr>
          <a:xfrm rot="10800000" flipH="1" flipV="1">
            <a:off x="1881504" y="3467342"/>
            <a:ext cx="541494" cy="352918"/>
          </a:xfrm>
          <a:prstGeom prst="bentConnector3">
            <a:avLst>
              <a:gd name="adj1" fmla="val -42217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Łącznik: łamany 90">
            <a:extLst>
              <a:ext uri="{FF2B5EF4-FFF2-40B4-BE49-F238E27FC236}">
                <a16:creationId xmlns:a16="http://schemas.microsoft.com/office/drawing/2014/main" id="{A015F973-C37C-801A-132A-F7255F51129E}"/>
              </a:ext>
            </a:extLst>
          </p:cNvPr>
          <p:cNvCxnSpPr>
            <a:cxnSpLocks/>
            <a:stCxn id="85" idx="1"/>
            <a:endCxn id="86" idx="1"/>
          </p:cNvCxnSpPr>
          <p:nvPr/>
        </p:nvCxnSpPr>
        <p:spPr>
          <a:xfrm rot="10800000" flipH="1" flipV="1">
            <a:off x="1881503" y="3467341"/>
            <a:ext cx="1646449" cy="717095"/>
          </a:xfrm>
          <a:prstGeom prst="bentConnector3">
            <a:avLst>
              <a:gd name="adj1" fmla="val -13884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TLSHAPE_SLM_cb319515330a4686adace750669455a1_Title">
            <a:extLst>
              <a:ext uri="{FF2B5EF4-FFF2-40B4-BE49-F238E27FC236}">
                <a16:creationId xmlns:a16="http://schemas.microsoft.com/office/drawing/2014/main" id="{599F6DBF-8E0B-EF14-B942-A5548F3AF0F5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5819141" y="4399472"/>
            <a:ext cx="1275390" cy="2043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Wyniki badań</a:t>
            </a:r>
          </a:p>
        </p:txBody>
      </p:sp>
      <p:cxnSp>
        <p:nvCxnSpPr>
          <p:cNvPr id="100" name="Łącznik: łamany 99">
            <a:extLst>
              <a:ext uri="{FF2B5EF4-FFF2-40B4-BE49-F238E27FC236}">
                <a16:creationId xmlns:a16="http://schemas.microsoft.com/office/drawing/2014/main" id="{3EE6911D-D168-3FA0-D7C3-5C41A943031B}"/>
              </a:ext>
            </a:extLst>
          </p:cNvPr>
          <p:cNvCxnSpPr>
            <a:cxnSpLocks/>
            <a:stCxn id="85" idx="1"/>
            <a:endCxn id="98" idx="1"/>
          </p:cNvCxnSpPr>
          <p:nvPr/>
        </p:nvCxnSpPr>
        <p:spPr>
          <a:xfrm rot="10800000" flipH="1" flipV="1">
            <a:off x="1881503" y="3467342"/>
            <a:ext cx="3937637" cy="1034286"/>
          </a:xfrm>
          <a:prstGeom prst="bentConnector3">
            <a:avLst>
              <a:gd name="adj1" fmla="val -5806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TLSHAPE_SLM_cb319515330a4686adace750669455a1_Title">
            <a:extLst>
              <a:ext uri="{FF2B5EF4-FFF2-40B4-BE49-F238E27FC236}">
                <a16:creationId xmlns:a16="http://schemas.microsoft.com/office/drawing/2014/main" id="{433C7938-3870-5789-B254-CE3C5B7843BB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3533162" y="6238626"/>
            <a:ext cx="2021663" cy="2043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Sprint 12</a:t>
            </a:r>
          </a:p>
        </p:txBody>
      </p:sp>
      <p:sp>
        <p:nvSpPr>
          <p:cNvPr id="106" name="OTLSHAPE_SLM_cb319515330a4686adace750669455a1_Title">
            <a:extLst>
              <a:ext uri="{FF2B5EF4-FFF2-40B4-BE49-F238E27FC236}">
                <a16:creationId xmlns:a16="http://schemas.microsoft.com/office/drawing/2014/main" id="{E5BC795B-0E5E-8789-8015-8A3AA1BD0558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5636453" y="6238625"/>
            <a:ext cx="2021663" cy="2043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Sprint 13</a:t>
            </a:r>
          </a:p>
        </p:txBody>
      </p:sp>
      <p:sp>
        <p:nvSpPr>
          <p:cNvPr id="109" name="OTLSHAPE_SLM_cb319515330a4686adace750669455a1_Title">
            <a:extLst>
              <a:ext uri="{FF2B5EF4-FFF2-40B4-BE49-F238E27FC236}">
                <a16:creationId xmlns:a16="http://schemas.microsoft.com/office/drawing/2014/main" id="{AEBB5E46-A3FB-A9BE-755D-A5A7096AC16E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7713481" y="6238625"/>
            <a:ext cx="2021663" cy="2043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Sprint 14</a:t>
            </a:r>
          </a:p>
        </p:txBody>
      </p:sp>
      <p:cxnSp>
        <p:nvCxnSpPr>
          <p:cNvPr id="111" name="Łącznik: łamany 110">
            <a:extLst>
              <a:ext uri="{FF2B5EF4-FFF2-40B4-BE49-F238E27FC236}">
                <a16:creationId xmlns:a16="http://schemas.microsoft.com/office/drawing/2014/main" id="{856A7653-32F3-932A-A962-2069BB6323E9}"/>
              </a:ext>
            </a:extLst>
          </p:cNvPr>
          <p:cNvCxnSpPr>
            <a:cxnSpLocks/>
            <a:stCxn id="98" idx="3"/>
            <a:endCxn id="82" idx="0"/>
          </p:cNvCxnSpPr>
          <p:nvPr/>
        </p:nvCxnSpPr>
        <p:spPr>
          <a:xfrm>
            <a:off x="7094531" y="4501628"/>
            <a:ext cx="122017" cy="64348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6" name="OTLSHAPE_SLM_cb319515330a4686adace750669455a1_Title">
            <a:extLst>
              <a:ext uri="{FF2B5EF4-FFF2-40B4-BE49-F238E27FC236}">
                <a16:creationId xmlns:a16="http://schemas.microsoft.com/office/drawing/2014/main" id="{0E8B010A-8EDE-0E33-458F-08E7D84FE27C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6412291" y="3437871"/>
            <a:ext cx="1275390" cy="2043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Projekt badań</a:t>
            </a:r>
          </a:p>
        </p:txBody>
      </p:sp>
      <p:sp>
        <p:nvSpPr>
          <p:cNvPr id="127" name="OTLSHAPE_SLM_cb319515330a4686adace750669455a1_Title">
            <a:extLst>
              <a:ext uri="{FF2B5EF4-FFF2-40B4-BE49-F238E27FC236}">
                <a16:creationId xmlns:a16="http://schemas.microsoft.com/office/drawing/2014/main" id="{A3D9C443-B434-5CC8-4191-AF9CA4F60FAF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5870797" y="3084953"/>
            <a:ext cx="2021663" cy="2043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   Badania rynku</a:t>
            </a:r>
          </a:p>
        </p:txBody>
      </p:sp>
      <p:sp>
        <p:nvSpPr>
          <p:cNvPr id="128" name="OTLSHAPE_SLM_cb319515330a4686adace750669455a1_Title">
            <a:extLst>
              <a:ext uri="{FF2B5EF4-FFF2-40B4-BE49-F238E27FC236}">
                <a16:creationId xmlns:a16="http://schemas.microsoft.com/office/drawing/2014/main" id="{7036CC71-5CA8-1AC3-0F4D-9850BB9CEDE7}"/>
              </a:ext>
            </a:extLst>
          </p:cNvPr>
          <p:cNvSpPr txBox="1"/>
          <p:nvPr>
            <p:custDataLst>
              <p:tags r:id="rId36"/>
            </p:custDataLst>
          </p:nvPr>
        </p:nvSpPr>
        <p:spPr>
          <a:xfrm>
            <a:off x="7517246" y="3802048"/>
            <a:ext cx="2200302" cy="2043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Spotkania z klientami</a:t>
            </a:r>
          </a:p>
        </p:txBody>
      </p:sp>
      <p:cxnSp>
        <p:nvCxnSpPr>
          <p:cNvPr id="129" name="Łącznik: łamany 128">
            <a:extLst>
              <a:ext uri="{FF2B5EF4-FFF2-40B4-BE49-F238E27FC236}">
                <a16:creationId xmlns:a16="http://schemas.microsoft.com/office/drawing/2014/main" id="{1492AE48-B8AD-E75E-25CA-9174E4AFA24A}"/>
              </a:ext>
            </a:extLst>
          </p:cNvPr>
          <p:cNvCxnSpPr>
            <a:cxnSpLocks/>
            <a:stCxn id="127" idx="1"/>
            <a:endCxn id="126" idx="1"/>
          </p:cNvCxnSpPr>
          <p:nvPr/>
        </p:nvCxnSpPr>
        <p:spPr>
          <a:xfrm rot="10800000" flipH="1" flipV="1">
            <a:off x="5870797" y="3187109"/>
            <a:ext cx="541494" cy="352918"/>
          </a:xfrm>
          <a:prstGeom prst="bentConnector3">
            <a:avLst>
              <a:gd name="adj1" fmla="val 4690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Łącznik: łamany 129">
            <a:extLst>
              <a:ext uri="{FF2B5EF4-FFF2-40B4-BE49-F238E27FC236}">
                <a16:creationId xmlns:a16="http://schemas.microsoft.com/office/drawing/2014/main" id="{DA85486F-8C96-CAAB-FA6E-3C4AEB212838}"/>
              </a:ext>
            </a:extLst>
          </p:cNvPr>
          <p:cNvCxnSpPr>
            <a:cxnSpLocks/>
            <a:stCxn id="127" idx="1"/>
            <a:endCxn id="128" idx="1"/>
          </p:cNvCxnSpPr>
          <p:nvPr/>
        </p:nvCxnSpPr>
        <p:spPr>
          <a:xfrm rot="10800000" flipH="1" flipV="1">
            <a:off x="5870796" y="3187108"/>
            <a:ext cx="1646449" cy="717095"/>
          </a:xfrm>
          <a:prstGeom prst="bentConnector3">
            <a:avLst>
              <a:gd name="adj1" fmla="val 2160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TLSHAPE_SLM_cb319515330a4686adace750669455a1_Title">
            <a:extLst>
              <a:ext uri="{FF2B5EF4-FFF2-40B4-BE49-F238E27FC236}">
                <a16:creationId xmlns:a16="http://schemas.microsoft.com/office/drawing/2014/main" id="{4F5BA6C0-FDA4-C167-4910-DFC1AF5B8B52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9821625" y="4127891"/>
            <a:ext cx="1275390" cy="20431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Wyniki badań</a:t>
            </a:r>
          </a:p>
        </p:txBody>
      </p:sp>
      <p:cxnSp>
        <p:nvCxnSpPr>
          <p:cNvPr id="132" name="Łącznik: łamany 131">
            <a:extLst>
              <a:ext uri="{FF2B5EF4-FFF2-40B4-BE49-F238E27FC236}">
                <a16:creationId xmlns:a16="http://schemas.microsoft.com/office/drawing/2014/main" id="{EA07A6ED-1BAF-FCAB-D1F8-209563621991}"/>
              </a:ext>
            </a:extLst>
          </p:cNvPr>
          <p:cNvCxnSpPr>
            <a:cxnSpLocks/>
            <a:stCxn id="127" idx="1"/>
          </p:cNvCxnSpPr>
          <p:nvPr/>
        </p:nvCxnSpPr>
        <p:spPr>
          <a:xfrm rot="10800000" flipH="1" flipV="1">
            <a:off x="5870796" y="3187109"/>
            <a:ext cx="3937637" cy="1034286"/>
          </a:xfrm>
          <a:prstGeom prst="bentConnector3">
            <a:avLst>
              <a:gd name="adj1" fmla="val 645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OTLSHAPE_SLM_cb319515330a4686adace750669455a1_Title">
            <a:extLst>
              <a:ext uri="{FF2B5EF4-FFF2-40B4-BE49-F238E27FC236}">
                <a16:creationId xmlns:a16="http://schemas.microsoft.com/office/drawing/2014/main" id="{81F94BE8-AC2F-0C18-5FBA-9542C35D4C00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>
            <a:off x="8410554" y="1200191"/>
            <a:ext cx="2610191" cy="4086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Testy kampanii sprzedażowej. </a:t>
            </a:r>
            <a:b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</a:br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Grupa klientów: Beta</a:t>
            </a:r>
          </a:p>
        </p:txBody>
      </p:sp>
      <p:sp>
        <p:nvSpPr>
          <p:cNvPr id="140" name="OTLSHAPE_SLM_cb319515330a4686adace750669455a1_Title">
            <a:extLst>
              <a:ext uri="{FF2B5EF4-FFF2-40B4-BE49-F238E27FC236}">
                <a16:creationId xmlns:a16="http://schemas.microsoft.com/office/drawing/2014/main" id="{93F60FD4-7749-E9C1-9B0B-881C1623F6F3}"/>
              </a:ext>
            </a:extLst>
          </p:cNvPr>
          <p:cNvSpPr txBox="1"/>
          <p:nvPr>
            <p:custDataLst>
              <p:tags r:id="rId39"/>
            </p:custDataLst>
          </p:nvPr>
        </p:nvSpPr>
        <p:spPr>
          <a:xfrm>
            <a:off x="1439769" y="6248758"/>
            <a:ext cx="2021663" cy="2043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Sprint 11</a:t>
            </a:r>
          </a:p>
        </p:txBody>
      </p:sp>
      <p:cxnSp>
        <p:nvCxnSpPr>
          <p:cNvPr id="169" name="Łącznik: łamany 168">
            <a:extLst>
              <a:ext uri="{FF2B5EF4-FFF2-40B4-BE49-F238E27FC236}">
                <a16:creationId xmlns:a16="http://schemas.microsoft.com/office/drawing/2014/main" id="{8F97F9BF-CE4A-5925-0A54-735D037A3059}"/>
              </a:ext>
            </a:extLst>
          </p:cNvPr>
          <p:cNvCxnSpPr>
            <a:cxnSpLocks/>
            <a:stCxn id="67" idx="3"/>
            <a:endCxn id="40" idx="1"/>
          </p:cNvCxnSpPr>
          <p:nvPr/>
        </p:nvCxnSpPr>
        <p:spPr>
          <a:xfrm flipV="1">
            <a:off x="4976700" y="1401363"/>
            <a:ext cx="108369" cy="935948"/>
          </a:xfrm>
          <a:prstGeom prst="bentConnector3">
            <a:avLst>
              <a:gd name="adj1" fmla="val 50000"/>
            </a:avLst>
          </a:prstGeom>
          <a:ln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19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5"/>
    </mc:Choice>
    <mc:Fallback xmlns="">
      <p:transition spd="slow" advTm="748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6">
            <a:extLst>
              <a:ext uri="{FF2B5EF4-FFF2-40B4-BE49-F238E27FC236}">
                <a16:creationId xmlns:a16="http://schemas.microsoft.com/office/drawing/2014/main" id="{3700DF3F-FACD-A3C7-6000-96E4822E6866}"/>
              </a:ext>
            </a:extLst>
          </p:cNvPr>
          <p:cNvSpPr/>
          <p:nvPr/>
        </p:nvSpPr>
        <p:spPr>
          <a:xfrm>
            <a:off x="0" y="872803"/>
            <a:ext cx="9144000" cy="422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96699D-ED38-CF5E-7CE6-4C839CB09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870"/>
            <a:ext cx="3806283" cy="857250"/>
          </a:xfrm>
        </p:spPr>
        <p:txBody>
          <a:bodyPr>
            <a:normAutofit/>
          </a:bodyPr>
          <a:lstStyle/>
          <a:p>
            <a:pPr algn="l"/>
            <a:r>
              <a:rPr lang="pl-PL" sz="2800" b="1" dirty="0">
                <a:solidFill>
                  <a:srgbClr val="004369"/>
                </a:solidFill>
              </a:rPr>
              <a:t>Roadmap</a:t>
            </a:r>
            <a:endParaRPr lang="en-GB" sz="2800" b="1" dirty="0">
              <a:solidFill>
                <a:srgbClr val="004369"/>
              </a:solidFill>
            </a:endParaRPr>
          </a:p>
        </p:txBody>
      </p:sp>
      <p:sp>
        <p:nvSpPr>
          <p:cNvPr id="6" name="OTLSHAPE_SL_19867ef1ce2b46c8888ac5094bd46420_BackgroundRectangle">
            <a:extLst>
              <a:ext uri="{FF2B5EF4-FFF2-40B4-BE49-F238E27FC236}">
                <a16:creationId xmlns:a16="http://schemas.microsoft.com/office/drawing/2014/main" id="{98A17D10-C0C9-C375-F03C-1DE7B382AD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4977" y="4766086"/>
            <a:ext cx="12177618" cy="1759715"/>
          </a:xfrm>
          <a:prstGeom prst="rect">
            <a:avLst/>
          </a:prstGeom>
          <a:solidFill>
            <a:srgbClr val="FAF2E9">
              <a:alpha val="14902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TLSHAPE_SL_e5f2b54cc09b484697a60147fb763d90_BackgroundRectangle">
            <a:extLst>
              <a:ext uri="{FF2B5EF4-FFF2-40B4-BE49-F238E27FC236}">
                <a16:creationId xmlns:a16="http://schemas.microsoft.com/office/drawing/2014/main" id="{86B2E6A7-C360-C327-7C13-1050833283C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8244" y="2858622"/>
            <a:ext cx="12177618" cy="1894224"/>
          </a:xfrm>
          <a:prstGeom prst="rect">
            <a:avLst/>
          </a:prstGeom>
          <a:solidFill>
            <a:schemeClr val="accent5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TLSHAPE_SL_d0a0bb0d1fc041dcae3f3d5d731aa83b_BackgroundRectangle">
            <a:extLst>
              <a:ext uri="{FF2B5EF4-FFF2-40B4-BE49-F238E27FC236}">
                <a16:creationId xmlns:a16="http://schemas.microsoft.com/office/drawing/2014/main" id="{6840D794-D6CC-FEDB-5BFB-D7D60A12B7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244" y="969591"/>
            <a:ext cx="12177618" cy="1908492"/>
          </a:xfrm>
          <a:prstGeom prst="rect">
            <a:avLst/>
          </a:prstGeom>
          <a:solidFill>
            <a:schemeClr val="accent4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TLSHAPE_TB_00000000000000000000000000000000_ScaleContainer">
            <a:extLst>
              <a:ext uri="{FF2B5EF4-FFF2-40B4-BE49-F238E27FC236}">
                <a16:creationId xmlns:a16="http://schemas.microsoft.com/office/drawing/2014/main" id="{752B3F35-D00D-3FEB-2359-455E3CEAF66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243" y="6550714"/>
            <a:ext cx="12156423" cy="321161"/>
          </a:xfrm>
          <a:prstGeom prst="round2DiagRect">
            <a:avLst>
              <a:gd name="adj1" fmla="val 100000"/>
              <a:gd name="adj2" fmla="val 0"/>
            </a:avLst>
          </a:prstGeom>
          <a:solidFill>
            <a:schemeClr val="bg2">
              <a:lumMod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TLSHAPE_SL_19867ef1ce2b46c8888ac5094bd46420_HeaderRectangle">
            <a:extLst>
              <a:ext uri="{FF2B5EF4-FFF2-40B4-BE49-F238E27FC236}">
                <a16:creationId xmlns:a16="http://schemas.microsoft.com/office/drawing/2014/main" id="{653BE4EE-DCD4-13D6-CF5C-9EB7CC986D7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106" y="4752846"/>
            <a:ext cx="1015631" cy="1805791"/>
          </a:xfrm>
          <a:prstGeom prst="rect">
            <a:avLst/>
          </a:prstGeom>
          <a:solidFill>
            <a:srgbClr val="74491A"/>
          </a:solidFill>
          <a:ln w="12700" cap="flat" cmpd="sng" algn="ctr">
            <a:solidFill>
              <a:srgbClr val="74491A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TLSHAPE_SL_e5f2b54cc09b484697a60147fb763d90_HeaderRectangle">
            <a:extLst>
              <a:ext uri="{FF2B5EF4-FFF2-40B4-BE49-F238E27FC236}">
                <a16:creationId xmlns:a16="http://schemas.microsoft.com/office/drawing/2014/main" id="{42699936-F262-07BB-8933-6CB0B854B3B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" y="2888787"/>
            <a:ext cx="1018736" cy="1869376"/>
          </a:xfrm>
          <a:prstGeom prst="rect">
            <a:avLst/>
          </a:prstGeom>
          <a:solidFill>
            <a:srgbClr val="DB1F4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TLSHAPE_SL_d0a0bb0d1fc041dcae3f3d5d731aa83b_HeaderRectangle">
            <a:extLst>
              <a:ext uri="{FF2B5EF4-FFF2-40B4-BE49-F238E27FC236}">
                <a16:creationId xmlns:a16="http://schemas.microsoft.com/office/drawing/2014/main" id="{53D1E112-ED4A-8F98-7DAB-83569A78D04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" y="969592"/>
            <a:ext cx="1018736" cy="193865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OTLSHAPE_G_00000000000000000000000000000000_ShapeBelow0">
            <a:extLst>
              <a:ext uri="{FF2B5EF4-FFF2-40B4-BE49-F238E27FC236}">
                <a16:creationId xmlns:a16="http://schemas.microsoft.com/office/drawing/2014/main" id="{9FF8DDC1-01E9-83CD-F573-CFCD4D0DD0E3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5779912" y="969987"/>
            <a:ext cx="0" cy="5901888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OTLSHAPE_G_00000000000000000000000000000000_ShapeBelow2">
            <a:extLst>
              <a:ext uri="{FF2B5EF4-FFF2-40B4-BE49-F238E27FC236}">
                <a16:creationId xmlns:a16="http://schemas.microsoft.com/office/drawing/2014/main" id="{566E46D7-1449-DEFC-79F9-118276AC9457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 flipH="1">
            <a:off x="3249382" y="980888"/>
            <a:ext cx="26074" cy="5914650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OTLSHAPE_SL_e5f2b54cc09b484697a60147fb763d90_Header">
            <a:extLst>
              <a:ext uri="{FF2B5EF4-FFF2-40B4-BE49-F238E27FC236}">
                <a16:creationId xmlns:a16="http://schemas.microsoft.com/office/drawing/2014/main" id="{FBA99B25-8097-206C-1424-EB5EC1DD87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531" y="5522513"/>
            <a:ext cx="855399" cy="22326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05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B</a:t>
            </a:r>
            <a:endParaRPr lang="en-US" sz="10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OTLSHAPE_TB_00000000000000000000000000000000_TimescaleInterval1">
            <a:extLst>
              <a:ext uri="{FF2B5EF4-FFF2-40B4-BE49-F238E27FC236}">
                <a16:creationId xmlns:a16="http://schemas.microsoft.com/office/drawing/2014/main" id="{97044E25-747B-EC6F-33E6-07C5546E41CC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821769" y="6519794"/>
            <a:ext cx="3127583" cy="36724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Listopad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OTLSHAPE_TB_00000000000000000000000000000000_TimescaleInterval3">
            <a:extLst>
              <a:ext uri="{FF2B5EF4-FFF2-40B4-BE49-F238E27FC236}">
                <a16:creationId xmlns:a16="http://schemas.microsoft.com/office/drawing/2014/main" id="{A2789FC0-4DBB-D377-5D3A-57CC8D16AB6A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234373" y="6542564"/>
            <a:ext cx="1778058" cy="30765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Wrzesień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OTLSHAPE_TB_00000000000000000000000000000000_TimescaleInterval4">
            <a:extLst>
              <a:ext uri="{FF2B5EF4-FFF2-40B4-BE49-F238E27FC236}">
                <a16:creationId xmlns:a16="http://schemas.microsoft.com/office/drawing/2014/main" id="{C7EA174C-B14A-2284-AF21-1C0C5E902029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297409" y="6519794"/>
            <a:ext cx="2364020" cy="39828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Październik</a:t>
            </a:r>
            <a:r>
              <a:rPr lang="en-US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3" name="OTLSHAPE_SL_d0a0bb0d1fc041dcae3f3d5d731aa83b_Header">
            <a:extLst>
              <a:ext uri="{FF2B5EF4-FFF2-40B4-BE49-F238E27FC236}">
                <a16:creationId xmlns:a16="http://schemas.microsoft.com/office/drawing/2014/main" id="{CA270F91-34B3-B3DC-827F-DFD4955E75A4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76690" y="3653682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A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OTLSHAPE_TB_00000000000000000000000000000000_TimescaleInterval1">
            <a:extLst>
              <a:ext uri="{FF2B5EF4-FFF2-40B4-BE49-F238E27FC236}">
                <a16:creationId xmlns:a16="http://schemas.microsoft.com/office/drawing/2014/main" id="{18CEC4BD-A032-99A4-8203-5BD894810B60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24602" y="6497251"/>
            <a:ext cx="297861" cy="3211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050" spc="-38" dirty="0">
                <a:solidFill>
                  <a:schemeClr val="lt1"/>
                </a:solidFill>
                <a:latin typeface="Calibri" panose="020F0502020204030204" pitchFamily="34" charset="0"/>
              </a:rPr>
              <a:t>2023: </a:t>
            </a:r>
          </a:p>
        </p:txBody>
      </p:sp>
      <p:cxnSp>
        <p:nvCxnSpPr>
          <p:cNvPr id="42" name="OTLSHAPE_G_00000000000000000000000000000000_ShapeBelow0">
            <a:extLst>
              <a:ext uri="{FF2B5EF4-FFF2-40B4-BE49-F238E27FC236}">
                <a16:creationId xmlns:a16="http://schemas.microsoft.com/office/drawing/2014/main" id="{28EEF680-4E20-74A4-5BF5-0E48BE076334}"/>
              </a:ext>
            </a:extLst>
          </p:cNvPr>
          <p:cNvCxnSpPr>
            <a:cxnSpLocks/>
          </p:cNvCxnSpPr>
          <p:nvPr>
            <p:custDataLst>
              <p:tags r:id="rId16"/>
            </p:custDataLst>
          </p:nvPr>
        </p:nvCxnSpPr>
        <p:spPr>
          <a:xfrm>
            <a:off x="9053113" y="1001034"/>
            <a:ext cx="0" cy="5894504"/>
          </a:xfrm>
          <a:prstGeom prst="line">
            <a:avLst/>
          </a:prstGeom>
          <a:ln>
            <a:solidFill>
              <a:schemeClr val="tx2">
                <a:lumMod val="25000"/>
                <a:lumOff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3" name="OTLSHAPE_TB_00000000000000000000000000000000_TimescaleInterval3">
            <a:extLst>
              <a:ext uri="{FF2B5EF4-FFF2-40B4-BE49-F238E27FC236}">
                <a16:creationId xmlns:a16="http://schemas.microsoft.com/office/drawing/2014/main" id="{FD5738D5-FE54-0126-C8E3-E4EABBBA27C3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9144000" y="6525800"/>
            <a:ext cx="2923396" cy="36973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Grudzień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OTLSHAPE_SL_d0a0bb0d1fc041dcae3f3d5d731aa83b_Header">
            <a:extLst>
              <a:ext uri="{FF2B5EF4-FFF2-40B4-BE49-F238E27FC236}">
                <a16:creationId xmlns:a16="http://schemas.microsoft.com/office/drawing/2014/main" id="{5C9274D5-AAC2-41BE-D78E-F8B5DA314049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46532" y="1787519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D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7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5"/>
    </mc:Choice>
    <mc:Fallback xmlns="">
      <p:transition spd="slow" advTm="748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TLSHAPE_SL_e5f2b54cc09b484697a60147fb763d90_BackgroundRectangle">
            <a:extLst>
              <a:ext uri="{FF2B5EF4-FFF2-40B4-BE49-F238E27FC236}">
                <a16:creationId xmlns:a16="http://schemas.microsoft.com/office/drawing/2014/main" id="{7824FED8-F593-D545-A65B-3135C427FF7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6125" y="952521"/>
            <a:ext cx="12177618" cy="1438631"/>
          </a:xfrm>
          <a:prstGeom prst="rect">
            <a:avLst/>
          </a:prstGeom>
          <a:solidFill>
            <a:schemeClr val="accent5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96699D-ED38-CF5E-7CE6-4C839CB09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870"/>
            <a:ext cx="3806283" cy="857250"/>
          </a:xfrm>
        </p:spPr>
        <p:txBody>
          <a:bodyPr>
            <a:normAutofit/>
          </a:bodyPr>
          <a:lstStyle/>
          <a:p>
            <a:pPr algn="l"/>
            <a:r>
              <a:rPr lang="pl-PL" sz="2800" b="1" dirty="0">
                <a:solidFill>
                  <a:schemeClr val="accent5"/>
                </a:solidFill>
              </a:rPr>
              <a:t>Roadmap</a:t>
            </a:r>
            <a:endParaRPr lang="en-GB" sz="2800" b="1" dirty="0">
              <a:solidFill>
                <a:schemeClr val="accent5"/>
              </a:solidFill>
            </a:endParaRPr>
          </a:p>
        </p:txBody>
      </p:sp>
      <p:sp>
        <p:nvSpPr>
          <p:cNvPr id="6" name="OTLSHAPE_SL_19867ef1ce2b46c8888ac5094bd46420_BackgroundRectangle">
            <a:extLst>
              <a:ext uri="{FF2B5EF4-FFF2-40B4-BE49-F238E27FC236}">
                <a16:creationId xmlns:a16="http://schemas.microsoft.com/office/drawing/2014/main" id="{98A17D10-C0C9-C375-F03C-1DE7B382ADF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4977" y="5206305"/>
            <a:ext cx="12177618" cy="1319496"/>
          </a:xfrm>
          <a:prstGeom prst="rect">
            <a:avLst/>
          </a:prstGeom>
          <a:solidFill>
            <a:srgbClr val="FAF2E9">
              <a:alpha val="14902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TLSHAPE_SL_e5f2b54cc09b484697a60147fb763d90_BackgroundRectangle">
            <a:extLst>
              <a:ext uri="{FF2B5EF4-FFF2-40B4-BE49-F238E27FC236}">
                <a16:creationId xmlns:a16="http://schemas.microsoft.com/office/drawing/2014/main" id="{86B2E6A7-C360-C327-7C13-1050833283C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244" y="3818733"/>
            <a:ext cx="12177618" cy="1304400"/>
          </a:xfrm>
          <a:prstGeom prst="rect">
            <a:avLst/>
          </a:prstGeom>
          <a:solidFill>
            <a:schemeClr val="accent5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TLSHAPE_SL_d0a0bb0d1fc041dcae3f3d5d731aa83b_BackgroundRectangle">
            <a:extLst>
              <a:ext uri="{FF2B5EF4-FFF2-40B4-BE49-F238E27FC236}">
                <a16:creationId xmlns:a16="http://schemas.microsoft.com/office/drawing/2014/main" id="{6840D794-D6CC-FEDB-5BFB-D7D60A12B7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-4977" y="2451915"/>
            <a:ext cx="12177618" cy="1341555"/>
          </a:xfrm>
          <a:prstGeom prst="rect">
            <a:avLst/>
          </a:prstGeom>
          <a:solidFill>
            <a:schemeClr val="accent4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TLSHAPE_TB_00000000000000000000000000000000_ScaleContainer">
            <a:extLst>
              <a:ext uri="{FF2B5EF4-FFF2-40B4-BE49-F238E27FC236}">
                <a16:creationId xmlns:a16="http://schemas.microsoft.com/office/drawing/2014/main" id="{752B3F35-D00D-3FEB-2359-455E3CEAF66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243" y="6550714"/>
            <a:ext cx="12156423" cy="321161"/>
          </a:xfrm>
          <a:prstGeom prst="round2DiagRect">
            <a:avLst>
              <a:gd name="adj1" fmla="val 100000"/>
              <a:gd name="adj2" fmla="val 0"/>
            </a:avLst>
          </a:prstGeom>
          <a:solidFill>
            <a:schemeClr val="bg2">
              <a:lumMod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TLSHAPE_SL_e5f2b54cc09b484697a60147fb763d90_HeaderRectangle">
            <a:extLst>
              <a:ext uri="{FF2B5EF4-FFF2-40B4-BE49-F238E27FC236}">
                <a16:creationId xmlns:a16="http://schemas.microsoft.com/office/drawing/2014/main" id="{42699936-F262-07BB-8933-6CB0B854B3B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744" y="5156376"/>
            <a:ext cx="1079639" cy="1410114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OTLSHAPE_G_00000000000000000000000000000000_ShapeBelow0">
            <a:extLst>
              <a:ext uri="{FF2B5EF4-FFF2-40B4-BE49-F238E27FC236}">
                <a16:creationId xmlns:a16="http://schemas.microsoft.com/office/drawing/2014/main" id="{9FF8DDC1-01E9-83CD-F573-CFCD4D0DD0E3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5779912" y="969987"/>
            <a:ext cx="0" cy="5901888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OTLSHAPE_G_00000000000000000000000000000000_ShapeBelow2">
            <a:extLst>
              <a:ext uri="{FF2B5EF4-FFF2-40B4-BE49-F238E27FC236}">
                <a16:creationId xmlns:a16="http://schemas.microsoft.com/office/drawing/2014/main" id="{566E46D7-1449-DEFC-79F9-118276AC945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 flipH="1">
            <a:off x="3249382" y="980888"/>
            <a:ext cx="26074" cy="5914650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TLSHAPE_TB_00000000000000000000000000000000_TimescaleInterval1">
            <a:extLst>
              <a:ext uri="{FF2B5EF4-FFF2-40B4-BE49-F238E27FC236}">
                <a16:creationId xmlns:a16="http://schemas.microsoft.com/office/drawing/2014/main" id="{97044E25-747B-EC6F-33E6-07C5546E41C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821769" y="6519794"/>
            <a:ext cx="3127583" cy="36724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Listopad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OTLSHAPE_TB_00000000000000000000000000000000_TimescaleInterval3">
            <a:extLst>
              <a:ext uri="{FF2B5EF4-FFF2-40B4-BE49-F238E27FC236}">
                <a16:creationId xmlns:a16="http://schemas.microsoft.com/office/drawing/2014/main" id="{A2789FC0-4DBB-D377-5D3A-57CC8D16AB6A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234373" y="6542564"/>
            <a:ext cx="1778058" cy="30765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Wrzesień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OTLSHAPE_TB_00000000000000000000000000000000_TimescaleInterval4">
            <a:extLst>
              <a:ext uri="{FF2B5EF4-FFF2-40B4-BE49-F238E27FC236}">
                <a16:creationId xmlns:a16="http://schemas.microsoft.com/office/drawing/2014/main" id="{C7EA174C-B14A-2284-AF21-1C0C5E902029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3297409" y="6519794"/>
            <a:ext cx="2364020" cy="39828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Październik</a:t>
            </a:r>
            <a:r>
              <a:rPr lang="en-US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3" name="OTLSHAPE_SL_d0a0bb0d1fc041dcae3f3d5d731aa83b_Header">
            <a:extLst>
              <a:ext uri="{FF2B5EF4-FFF2-40B4-BE49-F238E27FC236}">
                <a16:creationId xmlns:a16="http://schemas.microsoft.com/office/drawing/2014/main" id="{CA270F91-34B3-B3DC-827F-DFD4955E75A4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9873" y="5689474"/>
            <a:ext cx="883988" cy="22997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A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OTLSHAPE_TB_00000000000000000000000000000000_TimescaleInterval1">
            <a:extLst>
              <a:ext uri="{FF2B5EF4-FFF2-40B4-BE49-F238E27FC236}">
                <a16:creationId xmlns:a16="http://schemas.microsoft.com/office/drawing/2014/main" id="{18CEC4BD-A032-99A4-8203-5BD894810B60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124602" y="6497251"/>
            <a:ext cx="297861" cy="3211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050" spc="-38" dirty="0">
                <a:solidFill>
                  <a:schemeClr val="lt1"/>
                </a:solidFill>
                <a:latin typeface="Calibri" panose="020F0502020204030204" pitchFamily="34" charset="0"/>
              </a:rPr>
              <a:t>2023: </a:t>
            </a:r>
          </a:p>
        </p:txBody>
      </p:sp>
      <p:cxnSp>
        <p:nvCxnSpPr>
          <p:cNvPr id="42" name="OTLSHAPE_G_00000000000000000000000000000000_ShapeBelow0">
            <a:extLst>
              <a:ext uri="{FF2B5EF4-FFF2-40B4-BE49-F238E27FC236}">
                <a16:creationId xmlns:a16="http://schemas.microsoft.com/office/drawing/2014/main" id="{28EEF680-4E20-74A4-5BF5-0E48BE076334}"/>
              </a:ext>
            </a:extLst>
          </p:cNvPr>
          <p:cNvCxnSpPr>
            <a:cxnSpLocks/>
          </p:cNvCxnSpPr>
          <p:nvPr>
            <p:custDataLst>
              <p:tags r:id="rId14"/>
            </p:custDataLst>
          </p:nvPr>
        </p:nvCxnSpPr>
        <p:spPr>
          <a:xfrm>
            <a:off x="9053113" y="1001034"/>
            <a:ext cx="0" cy="5894504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TLSHAPE_TB_00000000000000000000000000000000_TimescaleInterval3">
            <a:extLst>
              <a:ext uri="{FF2B5EF4-FFF2-40B4-BE49-F238E27FC236}">
                <a16:creationId xmlns:a16="http://schemas.microsoft.com/office/drawing/2014/main" id="{FD5738D5-FE54-0126-C8E3-E4EABBBA27C3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144000" y="6525800"/>
            <a:ext cx="2923396" cy="36973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Grudzień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OTLSHAPE_SL_e5f2b54cc09b484697a60147fb763d90_HeaderRectangle">
            <a:extLst>
              <a:ext uri="{FF2B5EF4-FFF2-40B4-BE49-F238E27FC236}">
                <a16:creationId xmlns:a16="http://schemas.microsoft.com/office/drawing/2014/main" id="{797B16E5-CB33-BB4E-9EB1-A05AB5796937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2744" y="3797354"/>
            <a:ext cx="1079639" cy="1341555"/>
          </a:xfrm>
          <a:prstGeom prst="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TLSHAPE_SL_d0a0bb0d1fc041dcae3f3d5d731aa83b_Header">
            <a:extLst>
              <a:ext uri="{FF2B5EF4-FFF2-40B4-BE49-F238E27FC236}">
                <a16:creationId xmlns:a16="http://schemas.microsoft.com/office/drawing/2014/main" id="{AE3EDCE2-22B2-3741-87A6-ACA2FDEDC86F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9019" y="4292131"/>
            <a:ext cx="883988" cy="22997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A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OTLSHAPE_SL_e5f2b54cc09b484697a60147fb763d90_HeaderRectangle">
            <a:extLst>
              <a:ext uri="{FF2B5EF4-FFF2-40B4-BE49-F238E27FC236}">
                <a16:creationId xmlns:a16="http://schemas.microsoft.com/office/drawing/2014/main" id="{DD677279-312C-36B9-E2BD-E93A28784B6B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2744" y="2427249"/>
            <a:ext cx="1079639" cy="1341555"/>
          </a:xfrm>
          <a:prstGeom prst="rect">
            <a:avLst/>
          </a:prstGeom>
          <a:solidFill>
            <a:schemeClr val="accent6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TLSHAPE_SL_d0a0bb0d1fc041dcae3f3d5d731aa83b_Header">
            <a:extLst>
              <a:ext uri="{FF2B5EF4-FFF2-40B4-BE49-F238E27FC236}">
                <a16:creationId xmlns:a16="http://schemas.microsoft.com/office/drawing/2014/main" id="{9CD7DC43-99F0-F1F4-4730-5D4E243B2325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6634" y="2957930"/>
            <a:ext cx="883988" cy="22997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A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OTLSHAPE_SL_e5f2b54cc09b484697a60147fb763d90_HeaderRectangle">
            <a:extLst>
              <a:ext uri="{FF2B5EF4-FFF2-40B4-BE49-F238E27FC236}">
                <a16:creationId xmlns:a16="http://schemas.microsoft.com/office/drawing/2014/main" id="{A1BDBA18-03F6-F55C-9D50-7CB76EF2C47C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2744" y="969988"/>
            <a:ext cx="1079639" cy="1425104"/>
          </a:xfrm>
          <a:prstGeom prst="rect">
            <a:avLst/>
          </a:prstGeom>
          <a:solidFill>
            <a:schemeClr val="accent5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TLSHAPE_SL_d0a0bb0d1fc041dcae3f3d5d731aa83b_Header">
            <a:extLst>
              <a:ext uri="{FF2B5EF4-FFF2-40B4-BE49-F238E27FC236}">
                <a16:creationId xmlns:a16="http://schemas.microsoft.com/office/drawing/2014/main" id="{4E8B42FC-DF54-DF75-1E50-9D6E266AC94B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89873" y="1530349"/>
            <a:ext cx="883988" cy="22997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A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27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5"/>
    </mc:Choice>
    <mc:Fallback xmlns="">
      <p:transition spd="slow" advTm="748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TLSHAPE_SL_19867ef1ce2b46c8888ac5094bd46420_BackgroundRectangle">
            <a:extLst>
              <a:ext uri="{FF2B5EF4-FFF2-40B4-BE49-F238E27FC236}">
                <a16:creationId xmlns:a16="http://schemas.microsoft.com/office/drawing/2014/main" id="{15EE50EA-BF8A-1CD8-44A0-7DD57AB2AE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4977" y="4766086"/>
            <a:ext cx="12177618" cy="1759715"/>
          </a:xfrm>
          <a:prstGeom prst="rect">
            <a:avLst/>
          </a:prstGeom>
          <a:solidFill>
            <a:schemeClr val="accent1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TLSHAPE_SL_e5f2b54cc09b484697a60147fb763d90_BackgroundRectangle">
            <a:extLst>
              <a:ext uri="{FF2B5EF4-FFF2-40B4-BE49-F238E27FC236}">
                <a16:creationId xmlns:a16="http://schemas.microsoft.com/office/drawing/2014/main" id="{B4317B67-78D7-15BA-00F9-3BBF60B68ED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8244" y="2858622"/>
            <a:ext cx="12177618" cy="1894224"/>
          </a:xfrm>
          <a:prstGeom prst="rect">
            <a:avLst/>
          </a:prstGeom>
          <a:solidFill>
            <a:schemeClr val="accent6"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bg2">
                    <a:lumMod val="9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TLSHAPE_SL_d0a0bb0d1fc041dcae3f3d5d731aa83b_BackgroundRectangle">
            <a:extLst>
              <a:ext uri="{FF2B5EF4-FFF2-40B4-BE49-F238E27FC236}">
                <a16:creationId xmlns:a16="http://schemas.microsoft.com/office/drawing/2014/main" id="{D9820065-E68D-718A-4D4D-DE4BB119507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244" y="937682"/>
            <a:ext cx="12177618" cy="1940401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bg2">
                    <a:lumMod val="9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TLSHAPE_TB_00000000000000000000000000000000_ScaleContainer">
            <a:extLst>
              <a:ext uri="{FF2B5EF4-FFF2-40B4-BE49-F238E27FC236}">
                <a16:creationId xmlns:a16="http://schemas.microsoft.com/office/drawing/2014/main" id="{2ED6C8D6-71C8-4385-A02D-1ED8D2E4793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6501071"/>
            <a:ext cx="12192000" cy="377075"/>
          </a:xfrm>
          <a:prstGeom prst="round2DiagRect">
            <a:avLst>
              <a:gd name="adj1" fmla="val 100000"/>
              <a:gd name="adj2" fmla="val 0"/>
            </a:avLst>
          </a:prstGeom>
          <a:solidFill>
            <a:schemeClr val="bg2">
              <a:lumMod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5" name="OTLSHAPE_G_00000000000000000000000000000000_ShapeBelow0">
            <a:extLst>
              <a:ext uri="{FF2B5EF4-FFF2-40B4-BE49-F238E27FC236}">
                <a16:creationId xmlns:a16="http://schemas.microsoft.com/office/drawing/2014/main" id="{13A41DDC-0F58-476C-8A6B-9880D6868790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4761388" y="938205"/>
            <a:ext cx="0" cy="5964586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OTLSHAPE_G_00000000000000000000000000000000_ShapeBelow2">
            <a:extLst>
              <a:ext uri="{FF2B5EF4-FFF2-40B4-BE49-F238E27FC236}">
                <a16:creationId xmlns:a16="http://schemas.microsoft.com/office/drawing/2014/main" id="{E6E3880A-235E-466E-96C8-F5145C60CE1D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1737795" y="966900"/>
            <a:ext cx="0" cy="5906554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789797" y="6467167"/>
            <a:ext cx="921723" cy="398436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Luty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89" name="OTLSHAPE_TB_00000000000000000000000000000000_TimescaleInterval4">
            <a:extLst>
              <a:ext uri="{FF2B5EF4-FFF2-40B4-BE49-F238E27FC236}">
                <a16:creationId xmlns:a16="http://schemas.microsoft.com/office/drawing/2014/main" id="{A3B3A184-D9F1-4F8E-B36E-E797E09AB6B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49020" y="6436467"/>
            <a:ext cx="1198614" cy="459836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Styczeń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29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41811" y="6429786"/>
            <a:ext cx="397148" cy="42821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2024: </a:t>
            </a:r>
          </a:p>
        </p:txBody>
      </p:sp>
      <p:cxnSp>
        <p:nvCxnSpPr>
          <p:cNvPr id="87" name="OTLSHAPE_G_00000000000000000000000000000000_ShapeBelow0">
            <a:extLst>
              <a:ext uri="{FF2B5EF4-FFF2-40B4-BE49-F238E27FC236}">
                <a16:creationId xmlns:a16="http://schemas.microsoft.com/office/drawing/2014/main" id="{13A41DDC-0F58-476C-8A6B-9880D6868790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 flipH="1">
            <a:off x="997076" y="1303793"/>
            <a:ext cx="17867" cy="5516587"/>
          </a:xfrm>
          <a:prstGeom prst="line">
            <a:avLst/>
          </a:prstGeom>
          <a:ln w="9525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OTLSHAPE_G_00000000000000000000000000000000_ShapeBelow2">
            <a:extLst>
              <a:ext uri="{FF2B5EF4-FFF2-40B4-BE49-F238E27FC236}">
                <a16:creationId xmlns:a16="http://schemas.microsoft.com/office/drawing/2014/main" id="{E6E3880A-235E-466E-96C8-F5145C60CE1D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2782790" y="939426"/>
            <a:ext cx="0" cy="5938197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OTLSHAPE_G_00000000000000000000000000000000_ShapeBelow2">
            <a:extLst>
              <a:ext uri="{FF2B5EF4-FFF2-40B4-BE49-F238E27FC236}">
                <a16:creationId xmlns:a16="http://schemas.microsoft.com/office/drawing/2014/main" id="{E6E3880A-235E-466E-96C8-F5145C60CE1D}"/>
              </a:ext>
            </a:extLst>
          </p:cNvPr>
          <p:cNvCxnSpPr>
            <a:cxnSpLocks/>
          </p:cNvCxnSpPr>
          <p:nvPr>
            <p:custDataLst>
              <p:tags r:id="rId12"/>
            </p:custDataLst>
          </p:nvPr>
        </p:nvCxnSpPr>
        <p:spPr>
          <a:xfrm>
            <a:off x="3776741" y="966900"/>
            <a:ext cx="0" cy="5880568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2769807" y="6448049"/>
            <a:ext cx="1032490" cy="456275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Marzec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47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3802297" y="6449928"/>
            <a:ext cx="893320" cy="460163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Kwiecień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48" name="OTLSHAPE_G_00000000000000000000000000000000_ShapeBelow0">
            <a:extLst>
              <a:ext uri="{FF2B5EF4-FFF2-40B4-BE49-F238E27FC236}">
                <a16:creationId xmlns:a16="http://schemas.microsoft.com/office/drawing/2014/main" id="{13A41DDC-0F58-476C-8A6B-9880D6868790}"/>
              </a:ext>
            </a:extLst>
          </p:cNvPr>
          <p:cNvCxnSpPr>
            <a:cxnSpLocks/>
          </p:cNvCxnSpPr>
          <p:nvPr>
            <p:custDataLst>
              <p:tags r:id="rId15"/>
            </p:custDataLst>
          </p:nvPr>
        </p:nvCxnSpPr>
        <p:spPr>
          <a:xfrm>
            <a:off x="5640583" y="937682"/>
            <a:ext cx="0" cy="5935771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4617309" y="6422911"/>
            <a:ext cx="1120832" cy="5019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en-US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Ma</a:t>
            </a:r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j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92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9474558" y="6429055"/>
            <a:ext cx="887256" cy="5019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Październik</a:t>
            </a:r>
            <a:r>
              <a:rPr lang="en-US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 </a:t>
            </a:r>
          </a:p>
        </p:txBody>
      </p:sp>
      <p:cxnSp>
        <p:nvCxnSpPr>
          <p:cNvPr id="50" name="OTLSHAPE_G_00000000000000000000000000000000_ShapeBelow0">
            <a:extLst>
              <a:ext uri="{FF2B5EF4-FFF2-40B4-BE49-F238E27FC236}">
                <a16:creationId xmlns:a16="http://schemas.microsoft.com/office/drawing/2014/main" id="{13A41DDC-0F58-476C-8A6B-9880D6868790}"/>
              </a:ext>
            </a:extLst>
          </p:cNvPr>
          <p:cNvCxnSpPr>
            <a:cxnSpLocks/>
          </p:cNvCxnSpPr>
          <p:nvPr>
            <p:custDataLst>
              <p:tags r:id="rId18"/>
            </p:custDataLst>
          </p:nvPr>
        </p:nvCxnSpPr>
        <p:spPr>
          <a:xfrm>
            <a:off x="6652775" y="938205"/>
            <a:ext cx="0" cy="5955362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OTLSHAPE_G_00000000000000000000000000000000_ShapeBelow0">
            <a:extLst>
              <a:ext uri="{FF2B5EF4-FFF2-40B4-BE49-F238E27FC236}">
                <a16:creationId xmlns:a16="http://schemas.microsoft.com/office/drawing/2014/main" id="{13A41DDC-0F58-476C-8A6B-9880D6868790}"/>
              </a:ext>
            </a:extLst>
          </p:cNvPr>
          <p:cNvCxnSpPr>
            <a:cxnSpLocks/>
          </p:cNvCxnSpPr>
          <p:nvPr>
            <p:custDataLst>
              <p:tags r:id="rId19"/>
            </p:custDataLst>
          </p:nvPr>
        </p:nvCxnSpPr>
        <p:spPr>
          <a:xfrm>
            <a:off x="7659175" y="938205"/>
            <a:ext cx="0" cy="5955362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5597123" y="6420367"/>
            <a:ext cx="1120832" cy="5019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Czerwiec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53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565210" y="6420367"/>
            <a:ext cx="1120832" cy="5019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Lipiec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cxnSp>
        <p:nvCxnSpPr>
          <p:cNvPr id="54" name="OTLSHAPE_G_00000000000000000000000000000000_ShapeBelow0">
            <a:extLst>
              <a:ext uri="{FF2B5EF4-FFF2-40B4-BE49-F238E27FC236}">
                <a16:creationId xmlns:a16="http://schemas.microsoft.com/office/drawing/2014/main" id="{13A41DDC-0F58-476C-8A6B-9880D6868790}"/>
              </a:ext>
            </a:extLst>
          </p:cNvPr>
          <p:cNvCxnSpPr>
            <a:cxnSpLocks/>
          </p:cNvCxnSpPr>
          <p:nvPr>
            <p:custDataLst>
              <p:tags r:id="rId22"/>
            </p:custDataLst>
          </p:nvPr>
        </p:nvCxnSpPr>
        <p:spPr>
          <a:xfrm>
            <a:off x="8521003" y="938205"/>
            <a:ext cx="0" cy="5942632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OTLSHAPE_G_00000000000000000000000000000000_ShapeBelow0">
            <a:extLst>
              <a:ext uri="{FF2B5EF4-FFF2-40B4-BE49-F238E27FC236}">
                <a16:creationId xmlns:a16="http://schemas.microsoft.com/office/drawing/2014/main" id="{13A41DDC-0F58-476C-8A6B-9880D6868790}"/>
              </a:ext>
            </a:extLst>
          </p:cNvPr>
          <p:cNvCxnSpPr>
            <a:cxnSpLocks/>
          </p:cNvCxnSpPr>
          <p:nvPr>
            <p:custDataLst>
              <p:tags r:id="rId23"/>
            </p:custDataLst>
          </p:nvPr>
        </p:nvCxnSpPr>
        <p:spPr>
          <a:xfrm>
            <a:off x="9424783" y="966900"/>
            <a:ext cx="0" cy="5880568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OTLSHAPE_G_00000000000000000000000000000000_ShapeBelow0">
            <a:extLst>
              <a:ext uri="{FF2B5EF4-FFF2-40B4-BE49-F238E27FC236}">
                <a16:creationId xmlns:a16="http://schemas.microsoft.com/office/drawing/2014/main" id="{13A41DDC-0F58-476C-8A6B-9880D6868790}"/>
              </a:ext>
            </a:extLst>
          </p:cNvPr>
          <p:cNvCxnSpPr>
            <a:cxnSpLocks/>
          </p:cNvCxnSpPr>
          <p:nvPr>
            <p:custDataLst>
              <p:tags r:id="rId24"/>
            </p:custDataLst>
          </p:nvPr>
        </p:nvCxnSpPr>
        <p:spPr>
          <a:xfrm>
            <a:off x="10383260" y="966900"/>
            <a:ext cx="8177" cy="5904783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OTLSHAPE_G_00000000000000000000000000000000_ShapeBelow0">
            <a:extLst>
              <a:ext uri="{FF2B5EF4-FFF2-40B4-BE49-F238E27FC236}">
                <a16:creationId xmlns:a16="http://schemas.microsoft.com/office/drawing/2014/main" id="{13A41DDC-0F58-476C-8A6B-9880D6868790}"/>
              </a:ext>
            </a:extLst>
          </p:cNvPr>
          <p:cNvCxnSpPr>
            <a:cxnSpLocks/>
          </p:cNvCxnSpPr>
          <p:nvPr>
            <p:custDataLst>
              <p:tags r:id="rId25"/>
            </p:custDataLst>
          </p:nvPr>
        </p:nvCxnSpPr>
        <p:spPr>
          <a:xfrm>
            <a:off x="11356721" y="966900"/>
            <a:ext cx="0" cy="5967583"/>
          </a:xfrm>
          <a:prstGeom prst="line">
            <a:avLst/>
          </a:prstGeom>
          <a:ln w="9525" cap="flat" cmpd="sng" algn="ctr">
            <a:solidFill>
              <a:schemeClr val="tx2">
                <a:lumMod val="25000"/>
                <a:lumOff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0391551" y="6413669"/>
            <a:ext cx="887256" cy="5019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Listopad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1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8521802" y="6424954"/>
            <a:ext cx="887256" cy="5019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Wrzesień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2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52273" y="6422721"/>
            <a:ext cx="887256" cy="5019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Sierpień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64" name="OTLSHAPE_TB_00000000000000000000000000000000_TimescaleInterval1">
            <a:extLst>
              <a:ext uri="{FF2B5EF4-FFF2-40B4-BE49-F238E27FC236}">
                <a16:creationId xmlns:a16="http://schemas.microsoft.com/office/drawing/2014/main" id="{EE427987-84D7-41FC-BEDC-239020A9B21E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11350077" y="6423287"/>
            <a:ext cx="887256" cy="5019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400" spc="-51" dirty="0">
                <a:solidFill>
                  <a:schemeClr val="lt1"/>
                </a:solidFill>
                <a:latin typeface="Calibri" panose="020F0502020204030204" pitchFamily="34" charset="0"/>
              </a:rPr>
              <a:t>Grudzień</a:t>
            </a:r>
            <a:endParaRPr lang="en-US" sz="1400" spc="-51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OTLSHAPE_SL_e5f2b54cc09b484697a60147fb763d90_Header">
            <a:extLst>
              <a:ext uri="{FF2B5EF4-FFF2-40B4-BE49-F238E27FC236}">
                <a16:creationId xmlns:a16="http://schemas.microsoft.com/office/drawing/2014/main" id="{B786FF74-417B-CA08-5BB4-70F1F3945B3C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46531" y="5522513"/>
            <a:ext cx="855399" cy="22326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050" b="1" dirty="0" err="1">
                <a:solidFill>
                  <a:schemeClr val="bg1"/>
                </a:solidFill>
                <a:latin typeface="Calibri" panose="020F0502020204030204" pitchFamily="34" charset="0"/>
              </a:rPr>
              <a:t>Dev</a:t>
            </a:r>
            <a:endParaRPr lang="en-US" sz="10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OTLSHAPE_SL_d0a0bb0d1fc041dcae3f3d5d731aa83b_Header">
            <a:extLst>
              <a:ext uri="{FF2B5EF4-FFF2-40B4-BE49-F238E27FC236}">
                <a16:creationId xmlns:a16="http://schemas.microsoft.com/office/drawing/2014/main" id="{9DBFFF69-BF7E-5152-77E8-7A39058BC032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46532" y="1787519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Marketing i sprzedaż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OTLSHAPE_SL_19867ef1ce2b46c8888ac5094bd46420_HeaderRectangle">
            <a:extLst>
              <a:ext uri="{FF2B5EF4-FFF2-40B4-BE49-F238E27FC236}">
                <a16:creationId xmlns:a16="http://schemas.microsoft.com/office/drawing/2014/main" id="{14F68B08-5FA8-02A1-489C-E4F2EEC65375}"/>
              </a:ext>
            </a:extLst>
          </p:cNvPr>
          <p:cNvSpPr/>
          <p:nvPr>
            <p:custDataLst>
              <p:tags r:id="rId32"/>
            </p:custDataLst>
          </p:nvPr>
        </p:nvSpPr>
        <p:spPr>
          <a:xfrm>
            <a:off x="-6122" y="4695280"/>
            <a:ext cx="1015631" cy="1805791"/>
          </a:xfrm>
          <a:prstGeom prst="rect">
            <a:avLst/>
          </a:prstGeom>
          <a:solidFill>
            <a:srgbClr val="74491A"/>
          </a:solidFill>
          <a:ln w="12700" cap="flat" cmpd="sng" algn="ctr">
            <a:solidFill>
              <a:srgbClr val="74491A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TLSHAPE_SL_e5f2b54cc09b484697a60147fb763d90_HeaderRectangle">
            <a:extLst>
              <a:ext uri="{FF2B5EF4-FFF2-40B4-BE49-F238E27FC236}">
                <a16:creationId xmlns:a16="http://schemas.microsoft.com/office/drawing/2014/main" id="{5D5B6F50-0BB3-BD58-143C-D67205CAE41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9227" y="2831221"/>
            <a:ext cx="1018736" cy="1869376"/>
          </a:xfrm>
          <a:prstGeom prst="rect">
            <a:avLst/>
          </a:prstGeom>
          <a:solidFill>
            <a:srgbClr val="DB1F4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OTLSHAPE_SL_d0a0bb0d1fc041dcae3f3d5d731aa83b_HeaderRectangle">
            <a:extLst>
              <a:ext uri="{FF2B5EF4-FFF2-40B4-BE49-F238E27FC236}">
                <a16:creationId xmlns:a16="http://schemas.microsoft.com/office/drawing/2014/main" id="{EA0CE877-F7AA-9AC9-9C3B-7C6E6E671856}"/>
              </a:ext>
            </a:extLst>
          </p:cNvPr>
          <p:cNvSpPr/>
          <p:nvPr>
            <p:custDataLst>
              <p:tags r:id="rId34"/>
            </p:custDataLst>
          </p:nvPr>
        </p:nvSpPr>
        <p:spPr>
          <a:xfrm>
            <a:off x="-9227" y="912026"/>
            <a:ext cx="1018736" cy="193865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TLSHAPE_SL_e5f2b54cc09b484697a60147fb763d90_Header">
            <a:extLst>
              <a:ext uri="{FF2B5EF4-FFF2-40B4-BE49-F238E27FC236}">
                <a16:creationId xmlns:a16="http://schemas.microsoft.com/office/drawing/2014/main" id="{62FA1D11-CC1F-B1BA-9412-C374FAE2DFD9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37303" y="5464947"/>
            <a:ext cx="855399" cy="22326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050" b="1" dirty="0" err="1">
                <a:solidFill>
                  <a:schemeClr val="bg1"/>
                </a:solidFill>
                <a:latin typeface="Calibri" panose="020F0502020204030204" pitchFamily="34" charset="0"/>
              </a:rPr>
              <a:t>Dev</a:t>
            </a:r>
            <a:endParaRPr lang="en-US" sz="10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3" name="OTLSHAPE_SL_d0a0bb0d1fc041dcae3f3d5d731aa83b_Header">
            <a:extLst>
              <a:ext uri="{FF2B5EF4-FFF2-40B4-BE49-F238E27FC236}">
                <a16:creationId xmlns:a16="http://schemas.microsoft.com/office/drawing/2014/main" id="{C0E1EBA5-1961-09E5-821C-09AC4950440A}"/>
              </a:ext>
            </a:extLst>
          </p:cNvPr>
          <p:cNvSpPr txBox="1"/>
          <p:nvPr>
            <p:custDataLst>
              <p:tags r:id="rId36"/>
            </p:custDataLst>
          </p:nvPr>
        </p:nvSpPr>
        <p:spPr>
          <a:xfrm>
            <a:off x="67462" y="3596116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A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OTLSHAPE_SL_d0a0bb0d1fc041dcae3f3d5d731aa83b_Header">
            <a:extLst>
              <a:ext uri="{FF2B5EF4-FFF2-40B4-BE49-F238E27FC236}">
                <a16:creationId xmlns:a16="http://schemas.microsoft.com/office/drawing/2014/main" id="{C655B050-F424-6DD5-D736-59FADEEA1728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37304" y="1729953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Marketing i sprzedaż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1" name="Title 1">
            <a:extLst>
              <a:ext uri="{FF2B5EF4-FFF2-40B4-BE49-F238E27FC236}">
                <a16:creationId xmlns:a16="http://schemas.microsoft.com/office/drawing/2014/main" id="{2F750CEA-9624-3ADD-8643-E4968E368E5E}"/>
              </a:ext>
            </a:extLst>
          </p:cNvPr>
          <p:cNvSpPr txBox="1">
            <a:spLocks/>
          </p:cNvSpPr>
          <p:nvPr/>
        </p:nvSpPr>
        <p:spPr>
          <a:xfrm>
            <a:off x="0" y="-31870"/>
            <a:ext cx="3806283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>
                <a:solidFill>
                  <a:srgbClr val="004369"/>
                </a:solidFill>
              </a:rPr>
              <a:t>Roadmap</a:t>
            </a:r>
            <a:endParaRPr lang="en-GB" sz="2800" b="1" dirty="0">
              <a:solidFill>
                <a:srgbClr val="0043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355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8">
            <a:extLst>
              <a:ext uri="{FF2B5EF4-FFF2-40B4-BE49-F238E27FC236}">
                <a16:creationId xmlns:a16="http://schemas.microsoft.com/office/drawing/2014/main" id="{BEF5A4A7-3A01-68CD-2E69-7C0F653CEE2A}"/>
              </a:ext>
            </a:extLst>
          </p:cNvPr>
          <p:cNvGrpSpPr/>
          <p:nvPr/>
        </p:nvGrpSpPr>
        <p:grpSpPr>
          <a:xfrm>
            <a:off x="7385379" y="3375594"/>
            <a:ext cx="4806621" cy="3482406"/>
            <a:chOff x="0" y="0"/>
            <a:chExt cx="406400" cy="187305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171934B-E211-5CFB-E891-FC9D6993F3D7}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E8223B">
                <a:alpha val="80000"/>
              </a:srgbClr>
            </a:solidFill>
          </p:spPr>
          <p:txBody>
            <a:bodyPr/>
            <a:lstStyle/>
            <a:p>
              <a:endParaRPr lang="en-US">
                <a:solidFill>
                  <a:srgbClr val="DB1F48"/>
                </a:solidFill>
              </a:endParaRPr>
            </a:p>
          </p:txBody>
        </p: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D060397E-251D-D6DE-DB9B-F66B4F744D14}"/>
                </a:ext>
              </a:extLst>
            </p:cNvPr>
            <p:cNvSpPr txBox="1"/>
            <p:nvPr/>
          </p:nvSpPr>
          <p:spPr>
            <a:xfrm>
              <a:off x="127000" y="-38100"/>
              <a:ext cx="5588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>
                <a:solidFill>
                  <a:srgbClr val="DB1F48"/>
                </a:solidFill>
              </a:endParaRPr>
            </a:p>
          </p:txBody>
        </p:sp>
      </p:grpSp>
      <p:grpSp>
        <p:nvGrpSpPr>
          <p:cNvPr id="4" name="Group 2">
            <a:extLst>
              <a:ext uri="{FF2B5EF4-FFF2-40B4-BE49-F238E27FC236}">
                <a16:creationId xmlns:a16="http://schemas.microsoft.com/office/drawing/2014/main" id="{361FCBEB-F021-D4CE-622A-6D97D8329CD6}"/>
              </a:ext>
            </a:extLst>
          </p:cNvPr>
          <p:cNvGrpSpPr/>
          <p:nvPr/>
        </p:nvGrpSpPr>
        <p:grpSpPr>
          <a:xfrm rot="-10800000">
            <a:off x="5382276" y="-1"/>
            <a:ext cx="13002333" cy="7221415"/>
            <a:chOff x="0" y="0"/>
            <a:chExt cx="406400" cy="187305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8C730910-C5CA-C4FD-6838-48E27FB2B45C}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436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53A0903F-66FF-EDE6-776D-57BF19D0149B}"/>
                </a:ext>
              </a:extLst>
            </p:cNvPr>
            <p:cNvSpPr txBox="1"/>
            <p:nvPr/>
          </p:nvSpPr>
          <p:spPr>
            <a:xfrm>
              <a:off x="127000" y="-38100"/>
              <a:ext cx="5588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7" name="TextBox 15">
            <a:extLst>
              <a:ext uri="{FF2B5EF4-FFF2-40B4-BE49-F238E27FC236}">
                <a16:creationId xmlns:a16="http://schemas.microsoft.com/office/drawing/2014/main" id="{7709A718-186E-EAF4-4704-F0576ED4FB1F}"/>
              </a:ext>
            </a:extLst>
          </p:cNvPr>
          <p:cNvSpPr txBox="1"/>
          <p:nvPr/>
        </p:nvSpPr>
        <p:spPr>
          <a:xfrm>
            <a:off x="891628" y="3137210"/>
            <a:ext cx="9644794" cy="1384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799"/>
              </a:lnSpc>
            </a:pPr>
            <a:endParaRPr>
              <a:latin typeface="Montserrat" panose="00000500000000000000" pitchFamily="2" charset="0"/>
            </a:endParaRPr>
          </a:p>
        </p:txBody>
      </p:sp>
      <p:grpSp>
        <p:nvGrpSpPr>
          <p:cNvPr id="18" name="Group 16">
            <a:extLst>
              <a:ext uri="{FF2B5EF4-FFF2-40B4-BE49-F238E27FC236}">
                <a16:creationId xmlns:a16="http://schemas.microsoft.com/office/drawing/2014/main" id="{20107B0E-E276-AEBD-D641-BAC0A788E5AD}"/>
              </a:ext>
            </a:extLst>
          </p:cNvPr>
          <p:cNvGrpSpPr/>
          <p:nvPr/>
        </p:nvGrpSpPr>
        <p:grpSpPr>
          <a:xfrm>
            <a:off x="9841010" y="190164"/>
            <a:ext cx="832484" cy="832484"/>
            <a:chOff x="0" y="0"/>
            <a:chExt cx="812800" cy="812800"/>
          </a:xfrm>
        </p:grpSpPr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A725018C-F4D2-EA4C-4216-D96676285D0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2E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18">
              <a:extLst>
                <a:ext uri="{FF2B5EF4-FFF2-40B4-BE49-F238E27FC236}">
                  <a16:creationId xmlns:a16="http://schemas.microsoft.com/office/drawing/2014/main" id="{63E179B1-13E7-87FB-FD78-4C16B2ABC4BF}"/>
                </a:ext>
              </a:extLst>
            </p:cNvPr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10116" tIns="10116" rIns="10116" bIns="10116" rtlCol="0" anchor="ctr"/>
            <a:lstStyle/>
            <a:p>
              <a:pPr algn="ctr">
                <a:lnSpc>
                  <a:spcPts val="52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19">
            <a:extLst>
              <a:ext uri="{FF2B5EF4-FFF2-40B4-BE49-F238E27FC236}">
                <a16:creationId xmlns:a16="http://schemas.microsoft.com/office/drawing/2014/main" id="{C1C10913-22EE-AA29-43E2-6E7CFFE38239}"/>
              </a:ext>
            </a:extLst>
          </p:cNvPr>
          <p:cNvSpPr/>
          <p:nvPr/>
        </p:nvSpPr>
        <p:spPr>
          <a:xfrm>
            <a:off x="10009426" y="275972"/>
            <a:ext cx="495651" cy="660869"/>
          </a:xfrm>
          <a:custGeom>
            <a:avLst/>
            <a:gdLst/>
            <a:ahLst/>
            <a:cxnLst/>
            <a:rect l="l" t="t" r="r" b="b"/>
            <a:pathLst>
              <a:path w="495651" h="660869">
                <a:moveTo>
                  <a:pt x="0" y="0"/>
                </a:moveTo>
                <a:lnTo>
                  <a:pt x="495652" y="0"/>
                </a:lnTo>
                <a:lnTo>
                  <a:pt x="495652" y="660869"/>
                </a:lnTo>
                <a:lnTo>
                  <a:pt x="0" y="660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933D7E5A-5E81-75F1-F530-3B8D9DAA654E}"/>
              </a:ext>
            </a:extLst>
          </p:cNvPr>
          <p:cNvSpPr txBox="1"/>
          <p:nvPr/>
        </p:nvSpPr>
        <p:spPr>
          <a:xfrm>
            <a:off x="8030348" y="412865"/>
            <a:ext cx="1638848" cy="170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3"/>
              </a:lnSpc>
            </a:pPr>
            <a:r>
              <a:rPr lang="en-US" sz="995" dirty="0">
                <a:solidFill>
                  <a:srgbClr val="FAF2E9"/>
                </a:solidFill>
                <a:latin typeface="Montserrat"/>
              </a:rPr>
              <a:t>WIEDZA DLA PM’A</a:t>
            </a:r>
          </a:p>
        </p:txBody>
      </p:sp>
      <p:grpSp>
        <p:nvGrpSpPr>
          <p:cNvPr id="23" name="Group 21">
            <a:extLst>
              <a:ext uri="{FF2B5EF4-FFF2-40B4-BE49-F238E27FC236}">
                <a16:creationId xmlns:a16="http://schemas.microsoft.com/office/drawing/2014/main" id="{EA468565-EB1C-E24E-4F2C-667279D5CCDC}"/>
              </a:ext>
            </a:extLst>
          </p:cNvPr>
          <p:cNvGrpSpPr/>
          <p:nvPr/>
        </p:nvGrpSpPr>
        <p:grpSpPr>
          <a:xfrm>
            <a:off x="612457" y="1792149"/>
            <a:ext cx="10696266" cy="4167705"/>
            <a:chOff x="-95985" y="-760149"/>
            <a:chExt cx="14261687" cy="5556940"/>
          </a:xfrm>
        </p:grpSpPr>
        <p:sp>
          <p:nvSpPr>
            <p:cNvPr id="24" name="TextBox 22">
              <a:extLst>
                <a:ext uri="{FF2B5EF4-FFF2-40B4-BE49-F238E27FC236}">
                  <a16:creationId xmlns:a16="http://schemas.microsoft.com/office/drawing/2014/main" id="{397224B8-C040-AA1F-7A32-8EDBB68A2E3C}"/>
                </a:ext>
              </a:extLst>
            </p:cNvPr>
            <p:cNvSpPr txBox="1"/>
            <p:nvPr/>
          </p:nvSpPr>
          <p:spPr>
            <a:xfrm>
              <a:off x="0" y="4089189"/>
              <a:ext cx="14165702" cy="7076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79"/>
                </a:lnSpc>
              </a:pPr>
              <a:endParaRPr/>
            </a:p>
          </p:txBody>
        </p:sp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7608B935-5E07-ABDA-2D01-56AC109DC92E}"/>
                </a:ext>
              </a:extLst>
            </p:cNvPr>
            <p:cNvSpPr txBox="1"/>
            <p:nvPr/>
          </p:nvSpPr>
          <p:spPr>
            <a:xfrm>
              <a:off x="-95985" y="-760149"/>
              <a:ext cx="14165702" cy="18587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l-PL" sz="3200" dirty="0">
                  <a:solidFill>
                    <a:srgbClr val="DB1F48"/>
                  </a:solidFill>
                  <a:latin typeface="Montserrat" panose="00000500000000000000" pitchFamily="2" charset="0"/>
                </a:rPr>
                <a:t>Potrzebujesz więcej informacji </a:t>
              </a:r>
            </a:p>
            <a:p>
              <a:pPr>
                <a:lnSpc>
                  <a:spcPct val="150000"/>
                </a:lnSpc>
              </a:pPr>
              <a:r>
                <a:rPr lang="pl-PL" sz="3200" b="1" dirty="0">
                  <a:solidFill>
                    <a:srgbClr val="DB1F48"/>
                  </a:solidFill>
                  <a:latin typeface="Montserrat" panose="00000500000000000000" pitchFamily="2" charset="0"/>
                </a:rPr>
                <a:t>jak pracować z </a:t>
              </a:r>
              <a:r>
                <a:rPr lang="pl-PL" sz="3200" b="1" dirty="0" err="1">
                  <a:solidFill>
                    <a:srgbClr val="DB1F48"/>
                  </a:solidFill>
                  <a:latin typeface="Montserrat" panose="00000500000000000000" pitchFamily="2" charset="0"/>
                </a:rPr>
                <a:t>roadmapą</a:t>
              </a:r>
              <a:r>
                <a:rPr lang="pl-PL" sz="3200" b="1" dirty="0">
                  <a:solidFill>
                    <a:srgbClr val="DB1F48"/>
                  </a:solidFill>
                  <a:latin typeface="Montserrat" panose="00000500000000000000" pitchFamily="2" charset="0"/>
                </a:rPr>
                <a:t>? </a:t>
              </a:r>
              <a:endParaRPr lang="en-US" sz="3200" b="1" dirty="0">
                <a:solidFill>
                  <a:srgbClr val="DB1F48"/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8" name="Prostokąt: zaokrąglone rogi 7">
            <a:hlinkClick r:id="rId5"/>
            <a:extLst>
              <a:ext uri="{FF2B5EF4-FFF2-40B4-BE49-F238E27FC236}">
                <a16:creationId xmlns:a16="http://schemas.microsoft.com/office/drawing/2014/main" id="{AB7078DE-8363-F468-447A-564BFE16989A}"/>
              </a:ext>
            </a:extLst>
          </p:cNvPr>
          <p:cNvSpPr/>
          <p:nvPr/>
        </p:nvSpPr>
        <p:spPr>
          <a:xfrm>
            <a:off x="1993935" y="3671816"/>
            <a:ext cx="2830285" cy="918392"/>
          </a:xfrm>
          <a:prstGeom prst="roundRect">
            <a:avLst/>
          </a:prstGeom>
          <a:solidFill>
            <a:srgbClr val="ED4E6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Kliknij i sprawdź co dla Ciebie przygotowałam!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16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915"/>
    </mc:Choice>
    <mc:Fallback xmlns="">
      <p:transition spd="slow" advTm="19991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6">
            <a:extLst>
              <a:ext uri="{FF2B5EF4-FFF2-40B4-BE49-F238E27FC236}">
                <a16:creationId xmlns:a16="http://schemas.microsoft.com/office/drawing/2014/main" id="{3700DF3F-FACD-A3C7-6000-96E4822E6866}"/>
              </a:ext>
            </a:extLst>
          </p:cNvPr>
          <p:cNvSpPr/>
          <p:nvPr/>
        </p:nvSpPr>
        <p:spPr>
          <a:xfrm>
            <a:off x="0" y="872803"/>
            <a:ext cx="9144000" cy="422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596699D-ED38-CF5E-7CE6-4C839CB09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870"/>
            <a:ext cx="3806283" cy="857250"/>
          </a:xfrm>
        </p:spPr>
        <p:txBody>
          <a:bodyPr>
            <a:normAutofit/>
          </a:bodyPr>
          <a:lstStyle/>
          <a:p>
            <a:pPr algn="l"/>
            <a:r>
              <a:rPr lang="pl-PL" sz="2800" b="1" dirty="0">
                <a:solidFill>
                  <a:srgbClr val="004369"/>
                </a:solidFill>
              </a:rPr>
              <a:t>Roadmap</a:t>
            </a:r>
            <a:endParaRPr lang="en-GB" sz="2800" b="1" dirty="0">
              <a:solidFill>
                <a:srgbClr val="004369"/>
              </a:solidFill>
            </a:endParaRPr>
          </a:p>
        </p:txBody>
      </p:sp>
      <p:sp>
        <p:nvSpPr>
          <p:cNvPr id="6" name="OTLSHAPE_SL_19867ef1ce2b46c8888ac5094bd46420_BackgroundRectangle">
            <a:extLst>
              <a:ext uri="{FF2B5EF4-FFF2-40B4-BE49-F238E27FC236}">
                <a16:creationId xmlns:a16="http://schemas.microsoft.com/office/drawing/2014/main" id="{98A17D10-C0C9-C375-F03C-1DE7B382AD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4977" y="4766086"/>
            <a:ext cx="12177618" cy="1759715"/>
          </a:xfrm>
          <a:prstGeom prst="rect">
            <a:avLst/>
          </a:prstGeom>
          <a:solidFill>
            <a:srgbClr val="FAF2E9">
              <a:alpha val="14902"/>
            </a:srgb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TLSHAPE_SL_e5f2b54cc09b484697a60147fb763d90_BackgroundRectangle">
            <a:extLst>
              <a:ext uri="{FF2B5EF4-FFF2-40B4-BE49-F238E27FC236}">
                <a16:creationId xmlns:a16="http://schemas.microsoft.com/office/drawing/2014/main" id="{86B2E6A7-C360-C327-7C13-1050833283C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8244" y="2858622"/>
            <a:ext cx="12177618" cy="1894224"/>
          </a:xfrm>
          <a:prstGeom prst="rect">
            <a:avLst/>
          </a:prstGeom>
          <a:solidFill>
            <a:schemeClr val="accent5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TLSHAPE_SL_d0a0bb0d1fc041dcae3f3d5d731aa83b_BackgroundRectangle">
            <a:extLst>
              <a:ext uri="{FF2B5EF4-FFF2-40B4-BE49-F238E27FC236}">
                <a16:creationId xmlns:a16="http://schemas.microsoft.com/office/drawing/2014/main" id="{6840D794-D6CC-FEDB-5BFB-D7D60A12B7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244" y="969591"/>
            <a:ext cx="12177618" cy="1908492"/>
          </a:xfrm>
          <a:prstGeom prst="rect">
            <a:avLst/>
          </a:prstGeom>
          <a:solidFill>
            <a:schemeClr val="accent4">
              <a:lumMod val="20000"/>
              <a:lumOff val="80000"/>
              <a:alpha val="14902"/>
            </a:schemeClr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TLSHAPE_SL_19867ef1ce2b46c8888ac5094bd46420_HeaderRectangle">
            <a:extLst>
              <a:ext uri="{FF2B5EF4-FFF2-40B4-BE49-F238E27FC236}">
                <a16:creationId xmlns:a16="http://schemas.microsoft.com/office/drawing/2014/main" id="{653BE4EE-DCD4-13D6-CF5C-9EB7CC986D7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106" y="4752846"/>
            <a:ext cx="1015631" cy="1805791"/>
          </a:xfrm>
          <a:prstGeom prst="rect">
            <a:avLst/>
          </a:prstGeom>
          <a:solidFill>
            <a:srgbClr val="74491A"/>
          </a:solidFill>
          <a:ln w="12700" cap="flat" cmpd="sng" algn="ctr">
            <a:solidFill>
              <a:srgbClr val="74491A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TLSHAPE_SL_e5f2b54cc09b484697a60147fb763d90_HeaderRectangle">
            <a:extLst>
              <a:ext uri="{FF2B5EF4-FFF2-40B4-BE49-F238E27FC236}">
                <a16:creationId xmlns:a16="http://schemas.microsoft.com/office/drawing/2014/main" id="{42699936-F262-07BB-8933-6CB0B854B3B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" y="2888787"/>
            <a:ext cx="1018736" cy="1869376"/>
          </a:xfrm>
          <a:prstGeom prst="rect">
            <a:avLst/>
          </a:prstGeom>
          <a:solidFill>
            <a:srgbClr val="DB1F48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TLSHAPE_SL_d0a0bb0d1fc041dcae3f3d5d731aa83b_HeaderRectangle">
            <a:extLst>
              <a:ext uri="{FF2B5EF4-FFF2-40B4-BE49-F238E27FC236}">
                <a16:creationId xmlns:a16="http://schemas.microsoft.com/office/drawing/2014/main" id="{53D1E112-ED4A-8F98-7DAB-83569A78D04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" y="969592"/>
            <a:ext cx="1018736" cy="1938656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OTLSHAPE_G_00000000000000000000000000000000_ShapeBelow0">
            <a:extLst>
              <a:ext uri="{FF2B5EF4-FFF2-40B4-BE49-F238E27FC236}">
                <a16:creationId xmlns:a16="http://schemas.microsoft.com/office/drawing/2014/main" id="{9FF8DDC1-01E9-83CD-F573-CFCD4D0DD0E3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5779912" y="969987"/>
            <a:ext cx="0" cy="5901888"/>
          </a:xfrm>
          <a:prstGeom prst="line">
            <a:avLst/>
          </a:prstGeom>
          <a:ln w="9525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OTLSHAPE_G_00000000000000000000000000000000_ShapeBelow2">
            <a:extLst>
              <a:ext uri="{FF2B5EF4-FFF2-40B4-BE49-F238E27FC236}">
                <a16:creationId xmlns:a16="http://schemas.microsoft.com/office/drawing/2014/main" id="{566E46D7-1449-DEFC-79F9-118276AC945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 flipH="1">
            <a:off x="3249382" y="980888"/>
            <a:ext cx="26074" cy="5914650"/>
          </a:xfrm>
          <a:prstGeom prst="line">
            <a:avLst/>
          </a:prstGeom>
          <a:ln w="9525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TLSHAPE_SL_e5f2b54cc09b484697a60147fb763d90_Header">
            <a:extLst>
              <a:ext uri="{FF2B5EF4-FFF2-40B4-BE49-F238E27FC236}">
                <a16:creationId xmlns:a16="http://schemas.microsoft.com/office/drawing/2014/main" id="{FBA99B25-8097-206C-1424-EB5EC1DD874D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531" y="5522513"/>
            <a:ext cx="855399" cy="22326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050" b="1" dirty="0" err="1">
                <a:solidFill>
                  <a:schemeClr val="bg1"/>
                </a:solidFill>
                <a:latin typeface="Calibri" panose="020F0502020204030204" pitchFamily="34" charset="0"/>
              </a:rPr>
              <a:t>Dev</a:t>
            </a:r>
            <a:endParaRPr lang="en-US" sz="10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OTLSHAPE_SL_d0a0bb0d1fc041dcae3f3d5d731aa83b_Header">
            <a:extLst>
              <a:ext uri="{FF2B5EF4-FFF2-40B4-BE49-F238E27FC236}">
                <a16:creationId xmlns:a16="http://schemas.microsoft.com/office/drawing/2014/main" id="{B598540B-4A19-1A03-33D2-B277327443D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780303" y="402906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Supplier</a:t>
            </a:r>
          </a:p>
        </p:txBody>
      </p:sp>
      <p:sp>
        <p:nvSpPr>
          <p:cNvPr id="23" name="OTLSHAPE_SL_d0a0bb0d1fc041dcae3f3d5d731aa83b_Header">
            <a:extLst>
              <a:ext uri="{FF2B5EF4-FFF2-40B4-BE49-F238E27FC236}">
                <a16:creationId xmlns:a16="http://schemas.microsoft.com/office/drawing/2014/main" id="{CA270F91-34B3-B3DC-827F-DFD4955E75A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6690" y="3653682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Zespół A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OTLSHAPE_SLM_cb319515330a4686adace750669455a1_Title">
            <a:extLst>
              <a:ext uri="{FF2B5EF4-FFF2-40B4-BE49-F238E27FC236}">
                <a16:creationId xmlns:a16="http://schemas.microsoft.com/office/drawing/2014/main" id="{F479EA18-94FB-E746-5192-CB0761916B0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303824" y="1200191"/>
            <a:ext cx="3273661" cy="6129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pl-PL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Opracowanie założeń do kampanii sprzedażowej</a:t>
            </a:r>
          </a:p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 </a:t>
            </a:r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OTLSHAPE_SLM_cb319515330a4686adace750669455a1_Title">
            <a:extLst>
              <a:ext uri="{FF2B5EF4-FFF2-40B4-BE49-F238E27FC236}">
                <a16:creationId xmlns:a16="http://schemas.microsoft.com/office/drawing/2014/main" id="{14609557-45DC-8C3C-9620-3F076D6D6AC9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636454" y="1239113"/>
            <a:ext cx="2522528" cy="4086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Przygotowanie materiałów do kampanii sprzedażowej </a:t>
            </a:r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OTLSHAPE_SLM_cb319515330a4686adace750669455a1_Title">
            <a:extLst>
              <a:ext uri="{FF2B5EF4-FFF2-40B4-BE49-F238E27FC236}">
                <a16:creationId xmlns:a16="http://schemas.microsoft.com/office/drawing/2014/main" id="{663C5F53-A1A2-FA4D-64D3-94AF249DF56A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6703255" y="2196167"/>
            <a:ext cx="1502168" cy="20431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Grafiki na social media </a:t>
            </a:r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OTLSHAPE_SLM_cb319515330a4686adace750669455a1_Title">
            <a:extLst>
              <a:ext uri="{FF2B5EF4-FFF2-40B4-BE49-F238E27FC236}">
                <a16:creationId xmlns:a16="http://schemas.microsoft.com/office/drawing/2014/main" id="{7E67EC1C-900D-BDEF-1B66-9F9CE6B1E4EE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6026975" y="1842807"/>
            <a:ext cx="1404366" cy="20431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Wpisy na social media </a:t>
            </a:r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cxnSp>
        <p:nvCxnSpPr>
          <p:cNvPr id="42" name="OTLSHAPE_G_00000000000000000000000000000000_ShapeBelow0">
            <a:extLst>
              <a:ext uri="{FF2B5EF4-FFF2-40B4-BE49-F238E27FC236}">
                <a16:creationId xmlns:a16="http://schemas.microsoft.com/office/drawing/2014/main" id="{28EEF680-4E20-74A4-5BF5-0E48BE076334}"/>
              </a:ext>
            </a:extLst>
          </p:cNvPr>
          <p:cNvCxnSpPr>
            <a:cxnSpLocks/>
          </p:cNvCxnSpPr>
          <p:nvPr>
            <p:custDataLst>
              <p:tags r:id="rId16"/>
            </p:custDataLst>
          </p:nvPr>
        </p:nvCxnSpPr>
        <p:spPr>
          <a:xfrm>
            <a:off x="9053113" y="1001034"/>
            <a:ext cx="0" cy="5894504"/>
          </a:xfrm>
          <a:prstGeom prst="line">
            <a:avLst/>
          </a:prstGeom>
          <a:ln w="9525" cap="flat" cmpd="sng" algn="ctr">
            <a:solidFill>
              <a:schemeClr val="bg2">
                <a:lumMod val="9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TLSHAPE_SL_d0a0bb0d1fc041dcae3f3d5d731aa83b_Header">
            <a:extLst>
              <a:ext uri="{FF2B5EF4-FFF2-40B4-BE49-F238E27FC236}">
                <a16:creationId xmlns:a16="http://schemas.microsoft.com/office/drawing/2014/main" id="{5C9274D5-AAC2-41BE-D78E-F8B5DA314049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6532" y="1787519"/>
            <a:ext cx="855399" cy="250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Calibri" panose="020F0502020204030204" pitchFamily="34" charset="0"/>
              </a:rPr>
              <a:t>Marketing i sprzedaż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62" name="Łącznik: łamany 61">
            <a:extLst>
              <a:ext uri="{FF2B5EF4-FFF2-40B4-BE49-F238E27FC236}">
                <a16:creationId xmlns:a16="http://schemas.microsoft.com/office/drawing/2014/main" id="{906404BC-2253-254E-D1EA-0C643E1B52C1}"/>
              </a:ext>
            </a:extLst>
          </p:cNvPr>
          <p:cNvCxnSpPr>
            <a:endCxn id="40" idx="1"/>
          </p:cNvCxnSpPr>
          <p:nvPr/>
        </p:nvCxnSpPr>
        <p:spPr>
          <a:xfrm rot="16200000" flipH="1">
            <a:off x="5580945" y="1498932"/>
            <a:ext cx="501539" cy="390521"/>
          </a:xfrm>
          <a:prstGeom prst="bentConnector2">
            <a:avLst/>
          </a:prstGeom>
          <a:ln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: łamany 62">
            <a:extLst>
              <a:ext uri="{FF2B5EF4-FFF2-40B4-BE49-F238E27FC236}">
                <a16:creationId xmlns:a16="http://schemas.microsoft.com/office/drawing/2014/main" id="{E85C9F44-F272-6088-8B26-E75FFF567EAF}"/>
              </a:ext>
            </a:extLst>
          </p:cNvPr>
          <p:cNvCxnSpPr>
            <a:cxnSpLocks/>
            <a:stCxn id="33" idx="1"/>
            <a:endCxn id="39" idx="1"/>
          </p:cNvCxnSpPr>
          <p:nvPr/>
        </p:nvCxnSpPr>
        <p:spPr>
          <a:xfrm rot="10800000" flipH="1" flipV="1">
            <a:off x="5636453" y="1443425"/>
            <a:ext cx="1066801" cy="854898"/>
          </a:xfrm>
          <a:prstGeom prst="bentConnector3">
            <a:avLst>
              <a:gd name="adj1" fmla="val 476"/>
            </a:avLst>
          </a:prstGeom>
          <a:ln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TLSHAPE_SLM_cb319515330a4686adace750669455a1_Title">
            <a:extLst>
              <a:ext uri="{FF2B5EF4-FFF2-40B4-BE49-F238E27FC236}">
                <a16:creationId xmlns:a16="http://schemas.microsoft.com/office/drawing/2014/main" id="{C4E4AD9A-6845-48ED-FF57-3C6AA0CF3E25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540526" y="1928688"/>
            <a:ext cx="1360497" cy="81724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Akceptacja planu sprzedażowego i założeń do kampanii sprzedażowej </a:t>
            </a:r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Flowchart: Decision 60">
            <a:extLst>
              <a:ext uri="{FF2B5EF4-FFF2-40B4-BE49-F238E27FC236}">
                <a16:creationId xmlns:a16="http://schemas.microsoft.com/office/drawing/2014/main" id="{960D4F86-60CC-F47C-3BF4-AD5243C6D4FB}"/>
              </a:ext>
            </a:extLst>
          </p:cNvPr>
          <p:cNvSpPr/>
          <p:nvPr/>
        </p:nvSpPr>
        <p:spPr>
          <a:xfrm>
            <a:off x="3349498" y="1989610"/>
            <a:ext cx="232205" cy="228192"/>
          </a:xfrm>
          <a:prstGeom prst="flowChartDecision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68" name="Łącznik: łamany 67">
            <a:extLst>
              <a:ext uri="{FF2B5EF4-FFF2-40B4-BE49-F238E27FC236}">
                <a16:creationId xmlns:a16="http://schemas.microsoft.com/office/drawing/2014/main" id="{98E2D312-FF00-A673-9AF4-27CFE3AA39B6}"/>
              </a:ext>
            </a:extLst>
          </p:cNvPr>
          <p:cNvCxnSpPr>
            <a:cxnSpLocks/>
            <a:stCxn id="31" idx="2"/>
            <a:endCxn id="67" idx="1"/>
          </p:cNvCxnSpPr>
          <p:nvPr/>
        </p:nvCxnSpPr>
        <p:spPr>
          <a:xfrm rot="16200000" flipH="1">
            <a:off x="2978497" y="1775282"/>
            <a:ext cx="524186" cy="599871"/>
          </a:xfrm>
          <a:prstGeom prst="bentConnector2">
            <a:avLst/>
          </a:prstGeom>
          <a:ln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TLSHAPE_SLM_cb319515330a4686adace750669455a1_Title">
            <a:extLst>
              <a:ext uri="{FF2B5EF4-FFF2-40B4-BE49-F238E27FC236}">
                <a16:creationId xmlns:a16="http://schemas.microsoft.com/office/drawing/2014/main" id="{366E5C7E-4121-2C5E-301E-01330976EC63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260170" y="5262516"/>
            <a:ext cx="2021663" cy="20431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Testowanie wersji 14.5</a:t>
            </a:r>
          </a:p>
        </p:txBody>
      </p:sp>
      <p:sp>
        <p:nvSpPr>
          <p:cNvPr id="75" name="OTLSHAPE_SLM_cb319515330a4686adace750669455a1_Title">
            <a:extLst>
              <a:ext uri="{FF2B5EF4-FFF2-40B4-BE49-F238E27FC236}">
                <a16:creationId xmlns:a16="http://schemas.microsoft.com/office/drawing/2014/main" id="{AF88C640-3F41-EA72-4C13-2B6915D4630A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935560" y="5584624"/>
            <a:ext cx="607152" cy="612934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pl-PL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Release</a:t>
            </a:r>
          </a:p>
          <a:p>
            <a:endParaRPr lang="en-US" sz="1200" spc="-6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Flowchart: Decision 60">
            <a:extLst>
              <a:ext uri="{FF2B5EF4-FFF2-40B4-BE49-F238E27FC236}">
                <a16:creationId xmlns:a16="http://schemas.microsoft.com/office/drawing/2014/main" id="{B5D79ED7-11A6-E50C-066C-E9EDC74C75BC}"/>
              </a:ext>
            </a:extLst>
          </p:cNvPr>
          <p:cNvSpPr/>
          <p:nvPr/>
        </p:nvSpPr>
        <p:spPr>
          <a:xfrm>
            <a:off x="2767577" y="5666506"/>
            <a:ext cx="232205" cy="228192"/>
          </a:xfrm>
          <a:prstGeom prst="flowChartDecision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/>
          </a:p>
        </p:txBody>
      </p:sp>
      <p:cxnSp>
        <p:nvCxnSpPr>
          <p:cNvPr id="77" name="Łącznik: łamany 76">
            <a:extLst>
              <a:ext uri="{FF2B5EF4-FFF2-40B4-BE49-F238E27FC236}">
                <a16:creationId xmlns:a16="http://schemas.microsoft.com/office/drawing/2014/main" id="{8BFDBDEE-89D5-DB7F-A6B7-A439535ED455}"/>
              </a:ext>
            </a:extLst>
          </p:cNvPr>
          <p:cNvCxnSpPr>
            <a:cxnSpLocks/>
            <a:stCxn id="74" idx="1"/>
            <a:endCxn id="75" idx="1"/>
          </p:cNvCxnSpPr>
          <p:nvPr/>
        </p:nvCxnSpPr>
        <p:spPr>
          <a:xfrm rot="10800000" flipH="1" flipV="1">
            <a:off x="1260170" y="5364671"/>
            <a:ext cx="1675390" cy="526419"/>
          </a:xfrm>
          <a:prstGeom prst="bentConnector3">
            <a:avLst>
              <a:gd name="adj1" fmla="val -650"/>
            </a:avLst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OTLSHAPE_SLM_cb319515330a4686adace750669455a1_Title">
            <a:extLst>
              <a:ext uri="{FF2B5EF4-FFF2-40B4-BE49-F238E27FC236}">
                <a16:creationId xmlns:a16="http://schemas.microsoft.com/office/drawing/2014/main" id="{9C67F5B5-5357-A326-650F-F4C79C50FAE4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026975" y="5145113"/>
            <a:ext cx="2379145" cy="20431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Opracowanie wymagań dla wersji 15</a:t>
            </a:r>
          </a:p>
        </p:txBody>
      </p:sp>
      <p:sp>
        <p:nvSpPr>
          <p:cNvPr id="83" name="OTLSHAPE_SLM_cb319515330a4686adace750669455a1_Title">
            <a:extLst>
              <a:ext uri="{FF2B5EF4-FFF2-40B4-BE49-F238E27FC236}">
                <a16:creationId xmlns:a16="http://schemas.microsoft.com/office/drawing/2014/main" id="{5D590D63-3D54-1032-3BF7-952144FCA67F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1227719" y="3003311"/>
            <a:ext cx="2021663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Sprawdzenie instrukcji obsługi </a:t>
            </a:r>
          </a:p>
        </p:txBody>
      </p:sp>
      <p:sp>
        <p:nvSpPr>
          <p:cNvPr id="84" name="OTLSHAPE_SLM_cb319515330a4686adace750669455a1_Title">
            <a:extLst>
              <a:ext uri="{FF2B5EF4-FFF2-40B4-BE49-F238E27FC236}">
                <a16:creationId xmlns:a16="http://schemas.microsoft.com/office/drawing/2014/main" id="{FD80A386-5A43-9D01-5F57-D0EDF41A2DC3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2422998" y="3718104"/>
            <a:ext cx="1275390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Projekt badań</a:t>
            </a:r>
          </a:p>
        </p:txBody>
      </p:sp>
      <p:sp>
        <p:nvSpPr>
          <p:cNvPr id="85" name="OTLSHAPE_SLM_cb319515330a4686adace750669455a1_Title">
            <a:extLst>
              <a:ext uri="{FF2B5EF4-FFF2-40B4-BE49-F238E27FC236}">
                <a16:creationId xmlns:a16="http://schemas.microsoft.com/office/drawing/2014/main" id="{D33FED2B-7C4B-80FB-97BD-1CCA9B10B883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1881504" y="3365186"/>
            <a:ext cx="2021663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Badania rynku</a:t>
            </a:r>
          </a:p>
        </p:txBody>
      </p:sp>
      <p:sp>
        <p:nvSpPr>
          <p:cNvPr id="86" name="OTLSHAPE_SLM_cb319515330a4686adace750669455a1_Title">
            <a:extLst>
              <a:ext uri="{FF2B5EF4-FFF2-40B4-BE49-F238E27FC236}">
                <a16:creationId xmlns:a16="http://schemas.microsoft.com/office/drawing/2014/main" id="{B15E8A56-67EE-6375-F9A7-733C3DCC0159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3527953" y="4082281"/>
            <a:ext cx="2200302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Spotkania z klientami</a:t>
            </a:r>
          </a:p>
        </p:txBody>
      </p:sp>
      <p:cxnSp>
        <p:nvCxnSpPr>
          <p:cNvPr id="87" name="Łącznik: łamany 86">
            <a:extLst>
              <a:ext uri="{FF2B5EF4-FFF2-40B4-BE49-F238E27FC236}">
                <a16:creationId xmlns:a16="http://schemas.microsoft.com/office/drawing/2014/main" id="{EC9F1CFC-A66F-66E4-E053-067840686E0F}"/>
              </a:ext>
            </a:extLst>
          </p:cNvPr>
          <p:cNvCxnSpPr>
            <a:cxnSpLocks/>
            <a:stCxn id="85" idx="1"/>
            <a:endCxn id="84" idx="1"/>
          </p:cNvCxnSpPr>
          <p:nvPr/>
        </p:nvCxnSpPr>
        <p:spPr>
          <a:xfrm rot="10800000" flipH="1" flipV="1">
            <a:off x="1881504" y="3467342"/>
            <a:ext cx="541494" cy="352918"/>
          </a:xfrm>
          <a:prstGeom prst="bentConnector3">
            <a:avLst>
              <a:gd name="adj1" fmla="val -42217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Łącznik: łamany 90">
            <a:extLst>
              <a:ext uri="{FF2B5EF4-FFF2-40B4-BE49-F238E27FC236}">
                <a16:creationId xmlns:a16="http://schemas.microsoft.com/office/drawing/2014/main" id="{A015F973-C37C-801A-132A-F7255F51129E}"/>
              </a:ext>
            </a:extLst>
          </p:cNvPr>
          <p:cNvCxnSpPr>
            <a:cxnSpLocks/>
            <a:stCxn id="85" idx="1"/>
            <a:endCxn id="86" idx="1"/>
          </p:cNvCxnSpPr>
          <p:nvPr/>
        </p:nvCxnSpPr>
        <p:spPr>
          <a:xfrm rot="10800000" flipH="1" flipV="1">
            <a:off x="1881503" y="3467341"/>
            <a:ext cx="1646449" cy="717095"/>
          </a:xfrm>
          <a:prstGeom prst="bentConnector3">
            <a:avLst>
              <a:gd name="adj1" fmla="val -13884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TLSHAPE_SLM_cb319515330a4686adace750669455a1_Title">
            <a:extLst>
              <a:ext uri="{FF2B5EF4-FFF2-40B4-BE49-F238E27FC236}">
                <a16:creationId xmlns:a16="http://schemas.microsoft.com/office/drawing/2014/main" id="{599F6DBF-8E0B-EF14-B942-A5548F3AF0F5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5819141" y="4399472"/>
            <a:ext cx="1275390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Wyniki badań</a:t>
            </a:r>
          </a:p>
        </p:txBody>
      </p:sp>
      <p:cxnSp>
        <p:nvCxnSpPr>
          <p:cNvPr id="100" name="Łącznik: łamany 99">
            <a:extLst>
              <a:ext uri="{FF2B5EF4-FFF2-40B4-BE49-F238E27FC236}">
                <a16:creationId xmlns:a16="http://schemas.microsoft.com/office/drawing/2014/main" id="{3EE6911D-D168-3FA0-D7C3-5C41A943031B}"/>
              </a:ext>
            </a:extLst>
          </p:cNvPr>
          <p:cNvCxnSpPr>
            <a:cxnSpLocks/>
            <a:stCxn id="85" idx="1"/>
            <a:endCxn id="98" idx="1"/>
          </p:cNvCxnSpPr>
          <p:nvPr/>
        </p:nvCxnSpPr>
        <p:spPr>
          <a:xfrm rot="10800000" flipH="1" flipV="1">
            <a:off x="1881503" y="3467342"/>
            <a:ext cx="3937637" cy="1034286"/>
          </a:xfrm>
          <a:prstGeom prst="bentConnector3">
            <a:avLst>
              <a:gd name="adj1" fmla="val -5806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TLSHAPE_SLM_cb319515330a4686adace750669455a1_Title">
            <a:extLst>
              <a:ext uri="{FF2B5EF4-FFF2-40B4-BE49-F238E27FC236}">
                <a16:creationId xmlns:a16="http://schemas.microsoft.com/office/drawing/2014/main" id="{433C7938-3870-5789-B254-CE3C5B7843BB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3533162" y="6238626"/>
            <a:ext cx="2021663" cy="20431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Sprint 12</a:t>
            </a:r>
          </a:p>
        </p:txBody>
      </p:sp>
      <p:sp>
        <p:nvSpPr>
          <p:cNvPr id="106" name="OTLSHAPE_SLM_cb319515330a4686adace750669455a1_Title">
            <a:extLst>
              <a:ext uri="{FF2B5EF4-FFF2-40B4-BE49-F238E27FC236}">
                <a16:creationId xmlns:a16="http://schemas.microsoft.com/office/drawing/2014/main" id="{E5BC795B-0E5E-8789-8015-8A3AA1BD0558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5636453" y="6238625"/>
            <a:ext cx="2021663" cy="20431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Sprint 13</a:t>
            </a:r>
          </a:p>
        </p:txBody>
      </p:sp>
      <p:sp>
        <p:nvSpPr>
          <p:cNvPr id="109" name="OTLSHAPE_SLM_cb319515330a4686adace750669455a1_Title">
            <a:extLst>
              <a:ext uri="{FF2B5EF4-FFF2-40B4-BE49-F238E27FC236}">
                <a16:creationId xmlns:a16="http://schemas.microsoft.com/office/drawing/2014/main" id="{AEBB5E46-A3FB-A9BE-755D-A5A7096AC16E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713481" y="6238625"/>
            <a:ext cx="2021663" cy="20431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Sprint 14</a:t>
            </a:r>
          </a:p>
        </p:txBody>
      </p:sp>
      <p:cxnSp>
        <p:nvCxnSpPr>
          <p:cNvPr id="111" name="Łącznik: łamany 110">
            <a:extLst>
              <a:ext uri="{FF2B5EF4-FFF2-40B4-BE49-F238E27FC236}">
                <a16:creationId xmlns:a16="http://schemas.microsoft.com/office/drawing/2014/main" id="{856A7653-32F3-932A-A962-2069BB6323E9}"/>
              </a:ext>
            </a:extLst>
          </p:cNvPr>
          <p:cNvCxnSpPr>
            <a:cxnSpLocks/>
            <a:stCxn id="98" idx="3"/>
            <a:endCxn id="82" idx="0"/>
          </p:cNvCxnSpPr>
          <p:nvPr/>
        </p:nvCxnSpPr>
        <p:spPr>
          <a:xfrm>
            <a:off x="7094531" y="4501628"/>
            <a:ext cx="122017" cy="643485"/>
          </a:xfrm>
          <a:prstGeom prst="bentConnector2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TLSHAPE_SLM_cb319515330a4686adace750669455a1_Title">
            <a:extLst>
              <a:ext uri="{FF2B5EF4-FFF2-40B4-BE49-F238E27FC236}">
                <a16:creationId xmlns:a16="http://schemas.microsoft.com/office/drawing/2014/main" id="{0E8B010A-8EDE-0E33-458F-08E7D84FE27C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6412291" y="3437871"/>
            <a:ext cx="1275390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Projekt badań</a:t>
            </a:r>
          </a:p>
        </p:txBody>
      </p:sp>
      <p:sp>
        <p:nvSpPr>
          <p:cNvPr id="127" name="OTLSHAPE_SLM_cb319515330a4686adace750669455a1_Title">
            <a:extLst>
              <a:ext uri="{FF2B5EF4-FFF2-40B4-BE49-F238E27FC236}">
                <a16:creationId xmlns:a16="http://schemas.microsoft.com/office/drawing/2014/main" id="{A3D9C443-B434-5CC8-4191-AF9CA4F60FAF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5870797" y="3084953"/>
            <a:ext cx="2021663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   Badania rynku</a:t>
            </a:r>
          </a:p>
        </p:txBody>
      </p:sp>
      <p:sp>
        <p:nvSpPr>
          <p:cNvPr id="128" name="OTLSHAPE_SLM_cb319515330a4686adace750669455a1_Title">
            <a:extLst>
              <a:ext uri="{FF2B5EF4-FFF2-40B4-BE49-F238E27FC236}">
                <a16:creationId xmlns:a16="http://schemas.microsoft.com/office/drawing/2014/main" id="{7036CC71-5CA8-1AC3-0F4D-9850BB9CEDE7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7517246" y="3802048"/>
            <a:ext cx="2200302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Spotkania z klientami</a:t>
            </a:r>
          </a:p>
        </p:txBody>
      </p:sp>
      <p:cxnSp>
        <p:nvCxnSpPr>
          <p:cNvPr id="129" name="Łącznik: łamany 128">
            <a:extLst>
              <a:ext uri="{FF2B5EF4-FFF2-40B4-BE49-F238E27FC236}">
                <a16:creationId xmlns:a16="http://schemas.microsoft.com/office/drawing/2014/main" id="{1492AE48-B8AD-E75E-25CA-9174E4AFA24A}"/>
              </a:ext>
            </a:extLst>
          </p:cNvPr>
          <p:cNvCxnSpPr>
            <a:cxnSpLocks/>
            <a:stCxn id="127" idx="1"/>
            <a:endCxn id="126" idx="1"/>
          </p:cNvCxnSpPr>
          <p:nvPr/>
        </p:nvCxnSpPr>
        <p:spPr>
          <a:xfrm rot="10800000" flipH="1" flipV="1">
            <a:off x="5870797" y="3187109"/>
            <a:ext cx="541494" cy="352918"/>
          </a:xfrm>
          <a:prstGeom prst="bentConnector3">
            <a:avLst>
              <a:gd name="adj1" fmla="val 4690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Łącznik: łamany 129">
            <a:extLst>
              <a:ext uri="{FF2B5EF4-FFF2-40B4-BE49-F238E27FC236}">
                <a16:creationId xmlns:a16="http://schemas.microsoft.com/office/drawing/2014/main" id="{DA85486F-8C96-CAAB-FA6E-3C4AEB212838}"/>
              </a:ext>
            </a:extLst>
          </p:cNvPr>
          <p:cNvCxnSpPr>
            <a:cxnSpLocks/>
            <a:stCxn id="127" idx="1"/>
            <a:endCxn id="128" idx="1"/>
          </p:cNvCxnSpPr>
          <p:nvPr/>
        </p:nvCxnSpPr>
        <p:spPr>
          <a:xfrm rot="10800000" flipH="1" flipV="1">
            <a:off x="5870796" y="3187108"/>
            <a:ext cx="1646449" cy="717095"/>
          </a:xfrm>
          <a:prstGeom prst="bentConnector3">
            <a:avLst>
              <a:gd name="adj1" fmla="val 2160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TLSHAPE_SLM_cb319515330a4686adace750669455a1_Title">
            <a:extLst>
              <a:ext uri="{FF2B5EF4-FFF2-40B4-BE49-F238E27FC236}">
                <a16:creationId xmlns:a16="http://schemas.microsoft.com/office/drawing/2014/main" id="{4F5BA6C0-FDA4-C167-4910-DFC1AF5B8B52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9821625" y="4127891"/>
            <a:ext cx="1275390" cy="20431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Wyniki badań</a:t>
            </a:r>
          </a:p>
        </p:txBody>
      </p:sp>
      <p:cxnSp>
        <p:nvCxnSpPr>
          <p:cNvPr id="132" name="Łącznik: łamany 131">
            <a:extLst>
              <a:ext uri="{FF2B5EF4-FFF2-40B4-BE49-F238E27FC236}">
                <a16:creationId xmlns:a16="http://schemas.microsoft.com/office/drawing/2014/main" id="{EA07A6ED-1BAF-FCAB-D1F8-209563621991}"/>
              </a:ext>
            </a:extLst>
          </p:cNvPr>
          <p:cNvCxnSpPr>
            <a:cxnSpLocks/>
            <a:stCxn id="127" idx="1"/>
          </p:cNvCxnSpPr>
          <p:nvPr/>
        </p:nvCxnSpPr>
        <p:spPr>
          <a:xfrm rot="10800000" flipH="1" flipV="1">
            <a:off x="5870796" y="3187109"/>
            <a:ext cx="3937637" cy="1034286"/>
          </a:xfrm>
          <a:prstGeom prst="bentConnector3">
            <a:avLst>
              <a:gd name="adj1" fmla="val 645"/>
            </a:avLst>
          </a:prstGeom>
          <a:ln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OTLSHAPE_SLM_cb319515330a4686adace750669455a1_Title">
            <a:extLst>
              <a:ext uri="{FF2B5EF4-FFF2-40B4-BE49-F238E27FC236}">
                <a16:creationId xmlns:a16="http://schemas.microsoft.com/office/drawing/2014/main" id="{81F94BE8-AC2F-0C18-5FBA-9542C35D4C00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8410554" y="1200191"/>
            <a:ext cx="2610191" cy="4086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Testy kampanii sprzedażowej. </a:t>
            </a:r>
            <a:b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</a:br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Grupa klientów: Beta</a:t>
            </a:r>
          </a:p>
        </p:txBody>
      </p:sp>
      <p:sp>
        <p:nvSpPr>
          <p:cNvPr id="140" name="OTLSHAPE_SLM_cb319515330a4686adace750669455a1_Title">
            <a:extLst>
              <a:ext uri="{FF2B5EF4-FFF2-40B4-BE49-F238E27FC236}">
                <a16:creationId xmlns:a16="http://schemas.microsoft.com/office/drawing/2014/main" id="{93F60FD4-7749-E9C1-9B0B-881C1623F6F3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1439769" y="6248758"/>
            <a:ext cx="2021663" cy="204311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pl-PL" sz="1200" spc="-6" dirty="0">
                <a:solidFill>
                  <a:schemeClr val="dk1"/>
                </a:solidFill>
                <a:latin typeface="Calibri" panose="020F0502020204030204" pitchFamily="34" charset="0"/>
              </a:rPr>
              <a:t>Sprint 11</a:t>
            </a:r>
          </a:p>
        </p:txBody>
      </p:sp>
      <p:sp>
        <p:nvSpPr>
          <p:cNvPr id="2" name="OTLSHAPE_TB_00000000000000000000000000000000_ScaleContainer">
            <a:extLst>
              <a:ext uri="{FF2B5EF4-FFF2-40B4-BE49-F238E27FC236}">
                <a16:creationId xmlns:a16="http://schemas.microsoft.com/office/drawing/2014/main" id="{16E887C8-12FB-0E9A-CA3D-04606A07A54E}"/>
              </a:ext>
            </a:extLst>
          </p:cNvPr>
          <p:cNvSpPr/>
          <p:nvPr>
            <p:custDataLst>
              <p:tags r:id="rId36"/>
            </p:custDataLst>
          </p:nvPr>
        </p:nvSpPr>
        <p:spPr>
          <a:xfrm>
            <a:off x="18243" y="6550714"/>
            <a:ext cx="12156423" cy="321161"/>
          </a:xfrm>
          <a:prstGeom prst="round2DiagRect">
            <a:avLst>
              <a:gd name="adj1" fmla="val 100000"/>
              <a:gd name="adj2" fmla="val 0"/>
            </a:avLst>
          </a:prstGeom>
          <a:solidFill>
            <a:schemeClr val="bg2">
              <a:lumMod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TLSHAPE_TB_00000000000000000000000000000000_TimescaleInterval1">
            <a:extLst>
              <a:ext uri="{FF2B5EF4-FFF2-40B4-BE49-F238E27FC236}">
                <a16:creationId xmlns:a16="http://schemas.microsoft.com/office/drawing/2014/main" id="{060E9330-6CBD-A4D3-94EA-1DD55F9A51AD}"/>
              </a:ext>
            </a:extLst>
          </p:cNvPr>
          <p:cNvSpPr txBox="1"/>
          <p:nvPr>
            <p:custDataLst>
              <p:tags r:id="rId37"/>
            </p:custDataLst>
          </p:nvPr>
        </p:nvSpPr>
        <p:spPr>
          <a:xfrm>
            <a:off x="5821769" y="6519794"/>
            <a:ext cx="3127583" cy="36724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Listopad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OTLSHAPE_TB_00000000000000000000000000000000_TimescaleInterval3">
            <a:extLst>
              <a:ext uri="{FF2B5EF4-FFF2-40B4-BE49-F238E27FC236}">
                <a16:creationId xmlns:a16="http://schemas.microsoft.com/office/drawing/2014/main" id="{A9F7C3B2-5B14-1BD7-8533-0CA868F6FD9A}"/>
              </a:ext>
            </a:extLst>
          </p:cNvPr>
          <p:cNvSpPr txBox="1"/>
          <p:nvPr>
            <p:custDataLst>
              <p:tags r:id="rId38"/>
            </p:custDataLst>
          </p:nvPr>
        </p:nvSpPr>
        <p:spPr>
          <a:xfrm>
            <a:off x="1234373" y="6542564"/>
            <a:ext cx="1778058" cy="30765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Wrzesień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OTLSHAPE_TB_00000000000000000000000000000000_TimescaleInterval4">
            <a:extLst>
              <a:ext uri="{FF2B5EF4-FFF2-40B4-BE49-F238E27FC236}">
                <a16:creationId xmlns:a16="http://schemas.microsoft.com/office/drawing/2014/main" id="{0233D969-F722-8308-1F86-0D946C0D81B0}"/>
              </a:ext>
            </a:extLst>
          </p:cNvPr>
          <p:cNvSpPr txBox="1"/>
          <p:nvPr>
            <p:custDataLst>
              <p:tags r:id="rId39"/>
            </p:custDataLst>
          </p:nvPr>
        </p:nvSpPr>
        <p:spPr>
          <a:xfrm>
            <a:off x="3297409" y="6519794"/>
            <a:ext cx="2364020" cy="39828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Październik</a:t>
            </a:r>
            <a:r>
              <a:rPr lang="en-US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0" name="OTLSHAPE_TB_00000000000000000000000000000000_TimescaleInterval1">
            <a:extLst>
              <a:ext uri="{FF2B5EF4-FFF2-40B4-BE49-F238E27FC236}">
                <a16:creationId xmlns:a16="http://schemas.microsoft.com/office/drawing/2014/main" id="{64B7C3A3-6E9F-464B-9B48-AB0722520FE8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>
            <a:off x="124602" y="6497251"/>
            <a:ext cx="297861" cy="3211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050" spc="-38" dirty="0">
                <a:solidFill>
                  <a:schemeClr val="lt1"/>
                </a:solidFill>
                <a:latin typeface="Calibri" panose="020F0502020204030204" pitchFamily="34" charset="0"/>
              </a:rPr>
              <a:t>2023: </a:t>
            </a:r>
          </a:p>
        </p:txBody>
      </p:sp>
      <p:sp>
        <p:nvSpPr>
          <p:cNvPr id="24" name="OTLSHAPE_TB_00000000000000000000000000000000_TimescaleInterval3">
            <a:extLst>
              <a:ext uri="{FF2B5EF4-FFF2-40B4-BE49-F238E27FC236}">
                <a16:creationId xmlns:a16="http://schemas.microsoft.com/office/drawing/2014/main" id="{588FDB4C-4F5E-8D58-3BD3-6DBC126BFF1B}"/>
              </a:ext>
            </a:extLst>
          </p:cNvPr>
          <p:cNvSpPr txBox="1"/>
          <p:nvPr>
            <p:custDataLst>
              <p:tags r:id="rId41"/>
            </p:custDataLst>
          </p:nvPr>
        </p:nvSpPr>
        <p:spPr>
          <a:xfrm>
            <a:off x="9144000" y="6525800"/>
            <a:ext cx="2923396" cy="36973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/>
            <a:r>
              <a:rPr lang="pl-PL" sz="1200" spc="-38" dirty="0">
                <a:solidFill>
                  <a:schemeClr val="lt1"/>
                </a:solidFill>
                <a:latin typeface="Calibri" panose="020F0502020204030204" pitchFamily="34" charset="0"/>
              </a:rPr>
              <a:t>Grudzień</a:t>
            </a:r>
            <a:endParaRPr lang="en-US" sz="1200" spc="-38" dirty="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20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5"/>
    </mc:Choice>
    <mc:Fallback xmlns="">
      <p:transition spd="slow" advTm="7485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IMEBANDCULTUREINFO" val="en-US"/>
  <p:tag name="OTLTIMEBANDQUICKPOSITION" val="Custom"/>
  <p:tag name="OTLTIMEBANDTHREEDEFFECTS" val="None"/>
  <p:tag name="OTLTIMEBANDAUTODATERANGE" val="True"/>
  <p:tag name="OTLTIMEBANDSTARTDATE" val="0001-01-01T00:00:00.0000000"/>
  <p:tag name="OTLTIMEBANDENDDATE" val="2019-10-15T23:59:00.0000000Z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FYSTARTMONTH" val="January"/>
  <p:tag name="OTLTIMEBANDSHOWFYLABEL" val="True"/>
  <p:tag name="OTLTIMEBANDUSESTARTINGOFTHEYEARFORFYNUMBERING" val="True"/>
  <p:tag name="OTLTIMEBANDRESERVEDLEFTAREAWIDTH" val="0"/>
  <p:tag name="OTLTIMEBANDRESERVEDLEFTAREAISSET" val="False"/>
  <p:tag name="OTLTIMEBANDSCALEFORMAT" val="MMM"/>
  <p:tag name="OTLTIMEBANDSCALETYPE" val="Quarters"/>
  <p:tag name="OTLTIMEBANDSHAPETYPE" val="LeafTimeband"/>
  <p:tag name="OTLTIMEBANDSHAPEHEIGHT" val="30"/>
  <p:tag name="OTLTIMEBANDSHAPEPADDINGLEFT" val="1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IMEBANDCULTUREINFO" val="en-US"/>
  <p:tag name="OTLTIMEBANDQUICKPOSITION" val="Custom"/>
  <p:tag name="OTLTIMEBANDTHREEDEFFECTS" val="None"/>
  <p:tag name="OTLTIMEBANDAUTODATERANGE" val="True"/>
  <p:tag name="OTLTIMEBANDSTARTDATE" val="0001-01-01T00:00:00.0000000"/>
  <p:tag name="OTLTIMEBANDENDDATE" val="2019-10-15T23:59:00.0000000Z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FYSTARTMONTH" val="January"/>
  <p:tag name="OTLTIMEBANDSHOWFYLABEL" val="True"/>
  <p:tag name="OTLTIMEBANDUSESTARTINGOFTHEYEARFORFYNUMBERING" val="True"/>
  <p:tag name="OTLTIMEBANDRESERVEDLEFTAREAWIDTH" val="0"/>
  <p:tag name="OTLTIMEBANDRESERVEDLEFTAREAISSET" val="False"/>
  <p:tag name="OTLTIMEBANDSCALEFORMAT" val="MMM"/>
  <p:tag name="OTLTIMEBANDSCALETYPE" val="Quarters"/>
  <p:tag name="OTLTIMEBANDSHAPETYPE" val="LeafTimeband"/>
  <p:tag name="OTLTIMEBANDSHAPEHEIGHT" val="30"/>
  <p:tag name="OTLTIMEBANDSHAPEPADDINGLEFT" val="1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IMEBANDCULTUREINFO" val="en-US"/>
  <p:tag name="OTLTIMEBANDQUICKPOSITION" val="Custom"/>
  <p:tag name="OTLTIMEBANDTHREEDEFFECTS" val="None"/>
  <p:tag name="OTLTIMEBANDAUTODATERANGE" val="True"/>
  <p:tag name="OTLTIMEBANDSTARTDATE" val="0001-01-01T00:00:00.0000000"/>
  <p:tag name="OTLTIMEBANDENDDATE" val="2019-10-15T23:59:00.0000000Z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FYSTARTMONTH" val="January"/>
  <p:tag name="OTLTIMEBANDSHOWFYLABEL" val="True"/>
  <p:tag name="OTLTIMEBANDUSESTARTINGOFTHEYEARFORFYNUMBERING" val="True"/>
  <p:tag name="OTLTIMEBANDRESERVEDLEFTAREAWIDTH" val="0"/>
  <p:tag name="OTLTIMEBANDRESERVEDLEFTAREAISSET" val="False"/>
  <p:tag name="OTLTIMEBANDSCALEFORMAT" val="MMM"/>
  <p:tag name="OTLTIMEBANDSCALETYPE" val="Quarters"/>
  <p:tag name="OTLTIMEBANDSHAPETYPE" val="LeafTimeband"/>
  <p:tag name="OTLTIMEBANDSHAPEHEIGHT" val="30"/>
  <p:tag name="OTLTIMEBANDSHAPEPADDINGLEFT" val="1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IMEBANDCULTUREINFO" val="en-US"/>
  <p:tag name="OTLTIMEBANDQUICKPOSITION" val="Custom"/>
  <p:tag name="OTLTIMEBANDTHREEDEFFECTS" val="None"/>
  <p:tag name="OTLTIMEBANDAUTODATERANGE" val="True"/>
  <p:tag name="OTLTIMEBANDSTARTDATE" val="0001-01-01T00:00:00.0000000"/>
  <p:tag name="OTLTIMEBANDENDDATE" val="2019-10-15T23:59:00.0000000Z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FYSTARTMONTH" val="January"/>
  <p:tag name="OTLTIMEBANDSHOWFYLABEL" val="True"/>
  <p:tag name="OTLTIMEBANDUSESTARTINGOFTHEYEARFORFYNUMBERING" val="True"/>
  <p:tag name="OTLTIMEBANDRESERVEDLEFTAREAWIDTH" val="0"/>
  <p:tag name="OTLTIMEBANDRESERVEDLEFTAREAISSET" val="False"/>
  <p:tag name="OTLTIMEBANDSCALEFORMAT" val="MMM"/>
  <p:tag name="OTLTIMEBANDSCALETYPE" val="Quarters"/>
  <p:tag name="OTLTIMEBANDSHAPETYPE" val="LeafTimeband"/>
  <p:tag name="OTLTIMEBANDSHAPEHEIGHT" val="30"/>
  <p:tag name="OTLTIMEBANDSHAPEPADDINGLEFT" val="1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IMEBANDCULTUREINFO" val="en-US"/>
  <p:tag name="OTLTIMEBANDQUICKPOSITION" val="Custom"/>
  <p:tag name="OTLTIMEBANDTHREEDEFFECTS" val="None"/>
  <p:tag name="OTLTIMEBANDAUTODATERANGE" val="True"/>
  <p:tag name="OTLTIMEBANDSTARTDATE" val="0001-01-01T00:00:00.0000000"/>
  <p:tag name="OTLTIMEBANDENDDATE" val="2019-10-15T23:59:00.0000000Z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FYSTARTMONTH" val="January"/>
  <p:tag name="OTLTIMEBANDSHOWFYLABEL" val="True"/>
  <p:tag name="OTLTIMEBANDUSESTARTINGOFTHEYEARFORFYNUMBERING" val="True"/>
  <p:tag name="OTLTIMEBANDRESERVEDLEFTAREAWIDTH" val="0"/>
  <p:tag name="OTLTIMEBANDRESERVEDLEFTAREAISSET" val="False"/>
  <p:tag name="OTLTIMEBANDSCALEFORMAT" val="MMM"/>
  <p:tag name="OTLTIMEBANDSCALETYPE" val="Quarters"/>
  <p:tag name="OTLTIMEBANDSHAPETYPE" val="LeafTimeband"/>
  <p:tag name="OTLTIMEBANDSHAPEHEIGHT" val="30"/>
  <p:tag name="OTLTIMEBANDSHAPEPADDINGLEFT" val="1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Motyw pakietu Office">
  <a:themeElements>
    <a:clrScheme name="Czerwony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636</TotalTime>
  <Words>335</Words>
  <Application>Microsoft Office PowerPoint</Application>
  <PresentationFormat>Panoramiczny</PresentationFormat>
  <Paragraphs>128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Montserrat</vt:lpstr>
      <vt:lpstr>Motyw pakietu Office</vt:lpstr>
      <vt:lpstr>Prezentacja programu PowerPoint</vt:lpstr>
      <vt:lpstr>Roadmap</vt:lpstr>
      <vt:lpstr>Roadmap</vt:lpstr>
      <vt:lpstr>Roadmap</vt:lpstr>
      <vt:lpstr>Prezentacja programu PowerPoint</vt:lpstr>
      <vt:lpstr>Prezentacja programu PowerPoint</vt:lpstr>
      <vt:lpstr>Roadmap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Karolina Rucinska</dc:creator>
  <cp:lastModifiedBy>Karolina Rucinska</cp:lastModifiedBy>
  <cp:revision>1</cp:revision>
  <dcterms:created xsi:type="dcterms:W3CDTF">2023-09-27T13:18:02Z</dcterms:created>
  <dcterms:modified xsi:type="dcterms:W3CDTF">2023-10-09T18:52:37Z</dcterms:modified>
</cp:coreProperties>
</file>